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85" r:id="rId2"/>
    <p:sldId id="397" r:id="rId3"/>
    <p:sldId id="465" r:id="rId4"/>
    <p:sldId id="467" r:id="rId5"/>
    <p:sldId id="468" r:id="rId6"/>
    <p:sldId id="469" r:id="rId7"/>
    <p:sldId id="456" r:id="rId8"/>
    <p:sldId id="455" r:id="rId9"/>
  </p:sldIdLst>
  <p:sldSz cx="12192000" cy="6858000"/>
  <p:notesSz cx="6858000" cy="9144000"/>
  <p:embeddedFontLst>
    <p:embeddedFont>
      <p:font typeface="Consolas-with-Yahei" panose="020B0509020204020204" pitchFamily="49" charset="-128"/>
      <p:regular r:id="rId11"/>
      <p:bold r:id="rId12"/>
      <p:italic r:id="rId13"/>
      <p:boldItalic r:id="rId14"/>
    </p:embeddedFont>
    <p:embeddedFont>
      <p:font typeface="Microsoft YaHei UI" panose="020B0503020204020204" pitchFamily="34" charset="-122"/>
      <p:regular r:id="rId15"/>
      <p:bold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微软雅黑" panose="020B0503020204020204" pitchFamily="34" charset="-122"/>
      <p:regular r:id="rId17"/>
      <p:bold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0389EC-100A-EA4C-93E7-AEE23AC43CD0}">
          <p14:sldIdLst>
            <p14:sldId id="285"/>
            <p14:sldId id="397"/>
            <p14:sldId id="465"/>
            <p14:sldId id="467"/>
            <p14:sldId id="468"/>
            <p14:sldId id="469"/>
            <p14:sldId id="456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3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00"/>
    <a:srgbClr val="404040"/>
    <a:srgbClr val="162595"/>
    <a:srgbClr val="012485"/>
    <a:srgbClr val="253D84"/>
    <a:srgbClr val="3C66E2"/>
    <a:srgbClr val="385FD2"/>
    <a:srgbClr val="002486"/>
    <a:srgbClr val="002499"/>
    <a:srgbClr val="001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6327"/>
  </p:normalViewPr>
  <p:slideViewPr>
    <p:cSldViewPr snapToGrid="0" showGuides="1">
      <p:cViewPr varScale="1">
        <p:scale>
          <a:sx n="109" d="100"/>
          <a:sy n="109" d="100"/>
        </p:scale>
        <p:origin x="726" y="84"/>
      </p:cViewPr>
      <p:guideLst>
        <p:guide orient="horz" pos="36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胡 济岩" userId="255c282c1c484a30" providerId="LiveId" clId="{55556362-9FAB-4D8A-A9B7-0DC03651D32B}"/>
    <pc:docChg chg="modSld">
      <pc:chgData name="胡 济岩" userId="255c282c1c484a30" providerId="LiveId" clId="{55556362-9FAB-4D8A-A9B7-0DC03651D32B}" dt="2022-08-17T10:27:10.023" v="1" actId="20577"/>
      <pc:docMkLst>
        <pc:docMk/>
      </pc:docMkLst>
      <pc:sldChg chg="modSp mod">
        <pc:chgData name="胡 济岩" userId="255c282c1c484a30" providerId="LiveId" clId="{55556362-9FAB-4D8A-A9B7-0DC03651D32B}" dt="2022-08-17T10:27:10.023" v="1" actId="20577"/>
        <pc:sldMkLst>
          <pc:docMk/>
          <pc:sldMk cId="0" sldId="285"/>
        </pc:sldMkLst>
        <pc:spChg chg="mod">
          <ac:chgData name="胡 济岩" userId="255c282c1c484a30" providerId="LiveId" clId="{55556362-9FAB-4D8A-A9B7-0DC03651D32B}" dt="2022-08-17T10:27:10.023" v="1" actId="20577"/>
          <ac:spMkLst>
            <pc:docMk/>
            <pc:sldMk cId="0" sldId="285"/>
            <ac:spMk id="3" creationId="{00000000-0000-0000-0000-000000000000}"/>
          </ac:spMkLst>
        </pc:spChg>
      </pc:sldChg>
    </pc:docChg>
  </pc:docChgLst>
  <pc:docChgLst>
    <pc:chgData name="胡 济岩" userId="255c282c1c484a30" providerId="LiveId" clId="{9C8A216B-1D58-44E9-8982-53C7E3ED98DA}"/>
    <pc:docChg chg="undo custSel addSld delSld modSld sldOrd delSection modSection">
      <pc:chgData name="胡 济岩" userId="255c282c1c484a30" providerId="LiveId" clId="{9C8A216B-1D58-44E9-8982-53C7E3ED98DA}" dt="2022-08-16T05:55:02" v="2969" actId="465"/>
      <pc:docMkLst>
        <pc:docMk/>
      </pc:docMkLst>
      <pc:sldChg chg="modSp mod">
        <pc:chgData name="胡 济岩" userId="255c282c1c484a30" providerId="LiveId" clId="{9C8A216B-1D58-44E9-8982-53C7E3ED98DA}" dt="2022-08-15T07:16:32.013" v="4" actId="20577"/>
        <pc:sldMkLst>
          <pc:docMk/>
          <pc:sldMk cId="0" sldId="285"/>
        </pc:sldMkLst>
        <pc:spChg chg="mod">
          <ac:chgData name="胡 济岩" userId="255c282c1c484a30" providerId="LiveId" clId="{9C8A216B-1D58-44E9-8982-53C7E3ED98DA}" dt="2022-08-15T07:16:32.013" v="4" actId="20577"/>
          <ac:spMkLst>
            <pc:docMk/>
            <pc:sldMk cId="0" sldId="285"/>
            <ac:spMk id="3" creationId="{00000000-0000-0000-0000-000000000000}"/>
          </ac:spMkLst>
        </pc:spChg>
      </pc:sldChg>
      <pc:sldChg chg="addSp modSp mod">
        <pc:chgData name="胡 济岩" userId="255c282c1c484a30" providerId="LiveId" clId="{9C8A216B-1D58-44E9-8982-53C7E3ED98DA}" dt="2022-08-16T05:55:02" v="2969" actId="465"/>
        <pc:sldMkLst>
          <pc:docMk/>
          <pc:sldMk cId="0" sldId="397"/>
        </pc:sldMkLst>
        <pc:spChg chg="mod">
          <ac:chgData name="胡 济岩" userId="255c282c1c484a30" providerId="LiveId" clId="{9C8A216B-1D58-44E9-8982-53C7E3ED98DA}" dt="2022-08-16T05:54:10.728" v="2939"/>
          <ac:spMkLst>
            <pc:docMk/>
            <pc:sldMk cId="0" sldId="397"/>
            <ac:spMk id="6" creationId="{75B3F04E-6242-401E-5B8E-95F08CBD6570}"/>
          </ac:spMkLst>
        </pc:spChg>
        <pc:spChg chg="mod">
          <ac:chgData name="胡 济岩" userId="255c282c1c484a30" providerId="LiveId" clId="{9C8A216B-1D58-44E9-8982-53C7E3ED98DA}" dt="2022-08-16T05:54:10.728" v="2939"/>
          <ac:spMkLst>
            <pc:docMk/>
            <pc:sldMk cId="0" sldId="397"/>
            <ac:spMk id="9" creationId="{75A78C7E-9543-B98D-FE0A-A9D882D41C2E}"/>
          </ac:spMkLst>
        </pc:spChg>
        <pc:spChg chg="mod">
          <ac:chgData name="胡 济岩" userId="255c282c1c484a30" providerId="LiveId" clId="{9C8A216B-1D58-44E9-8982-53C7E3ED98DA}" dt="2022-08-16T01:19:34.301" v="2935" actId="14100"/>
          <ac:spMkLst>
            <pc:docMk/>
            <pc:sldMk cId="0" sldId="397"/>
            <ac:spMk id="12" creationId="{00000000-0000-0000-0000-000000000000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31" creationId="{0125B630-D09E-C634-1D15-73BD5BF93B3B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33" creationId="{1673FCD4-2D34-6CF6-C341-01F5A4C42D31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35" creationId="{6CE40A8D-6EAA-73B7-3A13-94862152C493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36" creationId="{2293ADCE-4869-8C57-D872-9654DCF975A2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38" creationId="{FBB27996-FD9D-CC35-52F7-8746EF32DD0C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39" creationId="{9F6850D2-4183-B52D-EB01-D4F516AEC4D6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0" creationId="{A33851B8-08FE-4DD3-93AC-5FCD80B3CFB3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1" creationId="{3A72BB88-F33B-F11C-CCBB-218AD17940B0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2" creationId="{6A430788-9800-407C-FF67-91970F6FC33F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3" creationId="{CD9AC353-2B3D-9EBF-6943-AB2ADDD6EC46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4" creationId="{020605B4-A42F-7C9C-53C9-EA472BEB3C7C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5" creationId="{35681E1F-B807-6365-89AC-C12F03641BF7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6" creationId="{0B24FEAE-E06B-B8DB-3B39-01C0A5B3C9F9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7" creationId="{46A0D8FB-A723-58E0-0200-30D0FC07D393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8" creationId="{69AD0EDA-EA6E-3ACD-8BD8-7D091B465AE6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49" creationId="{EBA5FC36-2465-E482-1B6D-F3E82F171ACB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51" creationId="{DECFA0B1-8F50-D1CB-D208-F01B57EA773E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52" creationId="{1C4C1B01-E63A-5B73-F530-400946EE27FB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53" creationId="{789E8F3C-5960-98A7-43B6-1364929094B8}"/>
          </ac:spMkLst>
        </pc:spChg>
        <pc:spChg chg="mod">
          <ac:chgData name="胡 济岩" userId="255c282c1c484a30" providerId="LiveId" clId="{9C8A216B-1D58-44E9-8982-53C7E3ED98DA}" dt="2022-08-16T01:17:14.643" v="2913" actId="1076"/>
          <ac:spMkLst>
            <pc:docMk/>
            <pc:sldMk cId="0" sldId="397"/>
            <ac:spMk id="54" creationId="{6F29DD1F-8206-D8CF-2872-F2986953A536}"/>
          </ac:spMkLst>
        </pc:spChg>
        <pc:spChg chg="mod">
          <ac:chgData name="胡 济岩" userId="255c282c1c484a30" providerId="LiveId" clId="{9C8A216B-1D58-44E9-8982-53C7E3ED98DA}" dt="2022-08-16T01:19:48.148" v="2938" actId="14100"/>
          <ac:spMkLst>
            <pc:docMk/>
            <pc:sldMk cId="0" sldId="397"/>
            <ac:spMk id="59" creationId="{3979F9F4-0DB5-B381-8077-297C2CF66E52}"/>
          </ac:spMkLst>
        </pc:spChg>
        <pc:spChg chg="mod">
          <ac:chgData name="胡 济岩" userId="255c282c1c484a30" providerId="LiveId" clId="{9C8A216B-1D58-44E9-8982-53C7E3ED98DA}" dt="2022-08-16T01:18:39.677" v="2929" actId="404"/>
          <ac:spMkLst>
            <pc:docMk/>
            <pc:sldMk cId="0" sldId="397"/>
            <ac:spMk id="64" creationId="{D324622C-EFBD-2BA8-C24D-6010D3631348}"/>
          </ac:spMkLst>
        </pc:spChg>
        <pc:spChg chg="mod">
          <ac:chgData name="胡 济岩" userId="255c282c1c484a30" providerId="LiveId" clId="{9C8A216B-1D58-44E9-8982-53C7E3ED98DA}" dt="2022-08-16T05:54:53.142" v="2967"/>
          <ac:spMkLst>
            <pc:docMk/>
            <pc:sldMk cId="0" sldId="397"/>
            <ac:spMk id="69" creationId="{775446B7-9065-4A18-D99C-51AB93F9DA53}"/>
          </ac:spMkLst>
        </pc:spChg>
        <pc:spChg chg="mod">
          <ac:chgData name="胡 济岩" userId="255c282c1c484a30" providerId="LiveId" clId="{9C8A216B-1D58-44E9-8982-53C7E3ED98DA}" dt="2022-08-16T05:54:47.926" v="2944" actId="20577"/>
          <ac:spMkLst>
            <pc:docMk/>
            <pc:sldMk cId="0" sldId="397"/>
            <ac:spMk id="72" creationId="{E80ADA58-D5FE-8FDC-E81E-EE8DF4485E2B}"/>
          </ac:spMkLst>
        </pc:spChg>
        <pc:grpChg chg="mod">
          <ac:chgData name="胡 济岩" userId="255c282c1c484a30" providerId="LiveId" clId="{9C8A216B-1D58-44E9-8982-53C7E3ED98DA}" dt="2022-08-16T05:55:02" v="2969" actId="465"/>
          <ac:grpSpMkLst>
            <pc:docMk/>
            <pc:sldMk cId="0" sldId="397"/>
            <ac:grpSpMk id="3" creationId="{2D883760-A457-42FA-9C3C-1693158230D0}"/>
          </ac:grpSpMkLst>
        </pc:grpChg>
        <pc:grpChg chg="mod">
          <ac:chgData name="胡 济岩" userId="255c282c1c484a30" providerId="LiveId" clId="{9C8A216B-1D58-44E9-8982-53C7E3ED98DA}" dt="2022-08-16T01:17:14.643" v="2913" actId="1076"/>
          <ac:grpSpMkLst>
            <pc:docMk/>
            <pc:sldMk cId="0" sldId="397"/>
            <ac:grpSpMk id="4" creationId="{D8DA740F-74E6-06BD-1E52-E85CD057DFAC}"/>
          </ac:grpSpMkLst>
        </pc:grpChg>
        <pc:grpChg chg="add mod">
          <ac:chgData name="胡 济岩" userId="255c282c1c484a30" providerId="LiveId" clId="{9C8A216B-1D58-44E9-8982-53C7E3ED98DA}" dt="2022-08-16T05:55:02" v="2969" actId="465"/>
          <ac:grpSpMkLst>
            <pc:docMk/>
            <pc:sldMk cId="0" sldId="397"/>
            <ac:grpSpMk id="5" creationId="{1F26A2B5-F3CC-BA43-8E33-2B475F7E821E}"/>
          </ac:grpSpMkLst>
        </pc:grpChg>
        <pc:grpChg chg="mod">
          <ac:chgData name="胡 济岩" userId="255c282c1c484a30" providerId="LiveId" clId="{9C8A216B-1D58-44E9-8982-53C7E3ED98DA}" dt="2022-08-16T05:54:10.728" v="2939"/>
          <ac:grpSpMkLst>
            <pc:docMk/>
            <pc:sldMk cId="0" sldId="397"/>
            <ac:grpSpMk id="7" creationId="{0A6CB4B5-9F9B-1068-0A13-D87959DEDB36}"/>
          </ac:grpSpMkLst>
        </pc:grpChg>
        <pc:grpChg chg="mod">
          <ac:chgData name="胡 济岩" userId="255c282c1c484a30" providerId="LiveId" clId="{9C8A216B-1D58-44E9-8982-53C7E3ED98DA}" dt="2022-08-16T01:17:14.643" v="2913" actId="1076"/>
          <ac:grpSpMkLst>
            <pc:docMk/>
            <pc:sldMk cId="0" sldId="397"/>
            <ac:grpSpMk id="37" creationId="{A02500B3-692F-C0CA-E5A1-518070A7A311}"/>
          </ac:grpSpMkLst>
        </pc:grpChg>
        <pc:grpChg chg="mod">
          <ac:chgData name="胡 济岩" userId="255c282c1c484a30" providerId="LiveId" clId="{9C8A216B-1D58-44E9-8982-53C7E3ED98DA}" dt="2022-08-16T05:55:00.574" v="2968" actId="552"/>
          <ac:grpSpMkLst>
            <pc:docMk/>
            <pc:sldMk cId="0" sldId="397"/>
            <ac:grpSpMk id="58" creationId="{1FFA9B0E-5E72-BA50-B853-4F7C0EDAD1A5}"/>
          </ac:grpSpMkLst>
        </pc:grpChg>
        <pc:grpChg chg="mod">
          <ac:chgData name="胡 济岩" userId="255c282c1c484a30" providerId="LiveId" clId="{9C8A216B-1D58-44E9-8982-53C7E3ED98DA}" dt="2022-08-16T05:55:02" v="2969" actId="465"/>
          <ac:grpSpMkLst>
            <pc:docMk/>
            <pc:sldMk cId="0" sldId="397"/>
            <ac:grpSpMk id="63" creationId="{90CE9DEA-E9B0-48DB-6C16-7198549DF2F9}"/>
          </ac:grpSpMkLst>
        </pc:grpChg>
        <pc:grpChg chg="mod">
          <ac:chgData name="胡 济岩" userId="255c282c1c484a30" providerId="LiveId" clId="{9C8A216B-1D58-44E9-8982-53C7E3ED98DA}" dt="2022-08-16T05:55:00.574" v="2968" actId="552"/>
          <ac:grpSpMkLst>
            <pc:docMk/>
            <pc:sldMk cId="0" sldId="397"/>
            <ac:grpSpMk id="68" creationId="{10537407-DAC8-B879-CB05-D786D26240F2}"/>
          </ac:grpSpMkLst>
        </pc:grpChg>
        <pc:picChg chg="mod">
          <ac:chgData name="胡 济岩" userId="255c282c1c484a30" providerId="LiveId" clId="{9C8A216B-1D58-44E9-8982-53C7E3ED98DA}" dt="2022-08-16T05:54:10.728" v="2939"/>
          <ac:picMkLst>
            <pc:docMk/>
            <pc:sldMk cId="0" sldId="397"/>
            <ac:picMk id="8" creationId="{F57301E6-F3C7-AE5D-36DE-64EE9E85EDB5}"/>
          </ac:picMkLst>
        </pc:picChg>
      </pc:sldChg>
      <pc:sldChg chg="modSp del mod">
        <pc:chgData name="胡 济岩" userId="255c282c1c484a30" providerId="LiveId" clId="{9C8A216B-1D58-44E9-8982-53C7E3ED98DA}" dt="2022-08-15T12:35:31.660" v="2910" actId="47"/>
        <pc:sldMkLst>
          <pc:docMk/>
          <pc:sldMk cId="2848717664" sldId="443"/>
        </pc:sldMkLst>
        <pc:spChg chg="mod">
          <ac:chgData name="胡 济岩" userId="255c282c1c484a30" providerId="LiveId" clId="{9C8A216B-1D58-44E9-8982-53C7E3ED98DA}" dt="2022-08-15T07:38:33.996" v="26"/>
          <ac:spMkLst>
            <pc:docMk/>
            <pc:sldMk cId="2848717664" sldId="443"/>
            <ac:spMk id="3" creationId="{00000000-0000-0000-0000-000000000000}"/>
          </ac:spMkLst>
        </pc:spChg>
        <pc:spChg chg="mod">
          <ac:chgData name="胡 济岩" userId="255c282c1c484a30" providerId="LiveId" clId="{9C8A216B-1D58-44E9-8982-53C7E3ED98DA}" dt="2022-08-15T07:38:45.994" v="45"/>
          <ac:spMkLst>
            <pc:docMk/>
            <pc:sldMk cId="2848717664" sldId="443"/>
            <ac:spMk id="4" creationId="{00000000-0000-0000-0000-000000000000}"/>
          </ac:spMkLst>
        </pc:spChg>
      </pc:sldChg>
      <pc:sldChg chg="del">
        <pc:chgData name="胡 济岩" userId="255c282c1c484a30" providerId="LiveId" clId="{9C8A216B-1D58-44E9-8982-53C7E3ED98DA}" dt="2022-08-15T07:41:45.578" v="63" actId="47"/>
        <pc:sldMkLst>
          <pc:docMk/>
          <pc:sldMk cId="806492625" sldId="444"/>
        </pc:sldMkLst>
      </pc:sldChg>
      <pc:sldChg chg="del">
        <pc:chgData name="胡 济岩" userId="255c282c1c484a30" providerId="LiveId" clId="{9C8A216B-1D58-44E9-8982-53C7E3ED98DA}" dt="2022-08-15T07:41:45.578" v="63" actId="47"/>
        <pc:sldMkLst>
          <pc:docMk/>
          <pc:sldMk cId="1297893170" sldId="445"/>
        </pc:sldMkLst>
      </pc:sldChg>
      <pc:sldChg chg="del">
        <pc:chgData name="胡 济岩" userId="255c282c1c484a30" providerId="LiveId" clId="{9C8A216B-1D58-44E9-8982-53C7E3ED98DA}" dt="2022-08-15T07:41:45.578" v="63" actId="47"/>
        <pc:sldMkLst>
          <pc:docMk/>
          <pc:sldMk cId="2463363462" sldId="447"/>
        </pc:sldMkLst>
      </pc:sldChg>
      <pc:sldChg chg="del">
        <pc:chgData name="胡 济岩" userId="255c282c1c484a30" providerId="LiveId" clId="{9C8A216B-1D58-44E9-8982-53C7E3ED98DA}" dt="2022-08-15T07:41:45.578" v="63" actId="47"/>
        <pc:sldMkLst>
          <pc:docMk/>
          <pc:sldMk cId="220573869" sldId="448"/>
        </pc:sldMkLst>
      </pc:sldChg>
      <pc:sldChg chg="ord">
        <pc:chgData name="胡 济岩" userId="255c282c1c484a30" providerId="LiveId" clId="{9C8A216B-1D58-44E9-8982-53C7E3ED98DA}" dt="2022-08-15T09:43:02.915" v="2006"/>
        <pc:sldMkLst>
          <pc:docMk/>
          <pc:sldMk cId="0" sldId="455"/>
        </pc:sldMkLst>
      </pc:sldChg>
      <pc:sldChg chg="ord">
        <pc:chgData name="胡 济岩" userId="255c282c1c484a30" providerId="LiveId" clId="{9C8A216B-1D58-44E9-8982-53C7E3ED98DA}" dt="2022-08-15T09:43:02.915" v="2006"/>
        <pc:sldMkLst>
          <pc:docMk/>
          <pc:sldMk cId="1160337025" sldId="456"/>
        </pc:sldMkLst>
      </pc:sldChg>
      <pc:sldChg chg="del">
        <pc:chgData name="胡 济岩" userId="255c282c1c484a30" providerId="LiveId" clId="{9C8A216B-1D58-44E9-8982-53C7E3ED98DA}" dt="2022-08-15T07:41:45.578" v="63" actId="47"/>
        <pc:sldMkLst>
          <pc:docMk/>
          <pc:sldMk cId="3380049959" sldId="457"/>
        </pc:sldMkLst>
      </pc:sldChg>
      <pc:sldChg chg="del">
        <pc:chgData name="胡 济岩" userId="255c282c1c484a30" providerId="LiveId" clId="{9C8A216B-1D58-44E9-8982-53C7E3ED98DA}" dt="2022-08-15T07:41:45.578" v="63" actId="47"/>
        <pc:sldMkLst>
          <pc:docMk/>
          <pc:sldMk cId="1803312896" sldId="458"/>
        </pc:sldMkLst>
      </pc:sldChg>
      <pc:sldChg chg="del">
        <pc:chgData name="胡 济岩" userId="255c282c1c484a30" providerId="LiveId" clId="{9C8A216B-1D58-44E9-8982-53C7E3ED98DA}" dt="2022-08-15T07:41:45.578" v="63" actId="47"/>
        <pc:sldMkLst>
          <pc:docMk/>
          <pc:sldMk cId="311689767" sldId="459"/>
        </pc:sldMkLst>
      </pc:sldChg>
      <pc:sldChg chg="del">
        <pc:chgData name="胡 济岩" userId="255c282c1c484a30" providerId="LiveId" clId="{9C8A216B-1D58-44E9-8982-53C7E3ED98DA}" dt="2022-08-15T07:41:45.578" v="63" actId="47"/>
        <pc:sldMkLst>
          <pc:docMk/>
          <pc:sldMk cId="1476872879" sldId="460"/>
        </pc:sldMkLst>
      </pc:sldChg>
      <pc:sldChg chg="delSp modSp del mod">
        <pc:chgData name="胡 济岩" userId="255c282c1c484a30" providerId="LiveId" clId="{9C8A216B-1D58-44E9-8982-53C7E3ED98DA}" dt="2022-08-15T12:35:31.660" v="2910" actId="47"/>
        <pc:sldMkLst>
          <pc:docMk/>
          <pc:sldMk cId="2192898463" sldId="461"/>
        </pc:sldMkLst>
        <pc:spChg chg="mod">
          <ac:chgData name="胡 济岩" userId="255c282c1c484a30" providerId="LiveId" clId="{9C8A216B-1D58-44E9-8982-53C7E3ED98DA}" dt="2022-08-15T07:41:59.043" v="74"/>
          <ac:spMkLst>
            <pc:docMk/>
            <pc:sldMk cId="2192898463" sldId="461"/>
            <ac:spMk id="2" creationId="{3F1782BD-8FD4-AF55-6F36-12627A2BEB75}"/>
          </ac:spMkLst>
        </pc:spChg>
        <pc:spChg chg="mod">
          <ac:chgData name="胡 济岩" userId="255c282c1c484a30" providerId="LiveId" clId="{9C8A216B-1D58-44E9-8982-53C7E3ED98DA}" dt="2022-08-15T07:41:18.101" v="54"/>
          <ac:spMkLst>
            <pc:docMk/>
            <pc:sldMk cId="2192898463" sldId="461"/>
            <ac:spMk id="5" creationId="{00E634F5-A0BF-35D7-A68D-0407A73D1922}"/>
          </ac:spMkLst>
        </pc:spChg>
        <pc:spChg chg="mod">
          <ac:chgData name="胡 济岩" userId="255c282c1c484a30" providerId="LiveId" clId="{9C8A216B-1D58-44E9-8982-53C7E3ED98DA}" dt="2022-08-15T07:41:12.836" v="50"/>
          <ac:spMkLst>
            <pc:docMk/>
            <pc:sldMk cId="2192898463" sldId="461"/>
            <ac:spMk id="6" creationId="{C5410789-7433-49EC-DDF7-8EB13351AC6A}"/>
          </ac:spMkLst>
        </pc:spChg>
        <pc:picChg chg="del">
          <ac:chgData name="胡 济岩" userId="255c282c1c484a30" providerId="LiveId" clId="{9C8A216B-1D58-44E9-8982-53C7E3ED98DA}" dt="2022-08-15T07:41:07.653" v="46" actId="478"/>
          <ac:picMkLst>
            <pc:docMk/>
            <pc:sldMk cId="2192898463" sldId="461"/>
            <ac:picMk id="4" creationId="{37E78D62-48FA-3DFF-1785-72F46332DA2D}"/>
          </ac:picMkLst>
        </pc:picChg>
      </pc:sldChg>
      <pc:sldChg chg="modSp del mod">
        <pc:chgData name="胡 济岩" userId="255c282c1c484a30" providerId="LiveId" clId="{9C8A216B-1D58-44E9-8982-53C7E3ED98DA}" dt="2022-08-15T12:35:31.660" v="2910" actId="47"/>
        <pc:sldMkLst>
          <pc:docMk/>
          <pc:sldMk cId="1876720619" sldId="463"/>
        </pc:sldMkLst>
        <pc:spChg chg="mod">
          <ac:chgData name="胡 济岩" userId="255c282c1c484a30" providerId="LiveId" clId="{9C8A216B-1D58-44E9-8982-53C7E3ED98DA}" dt="2022-08-15T07:41:33.614" v="58"/>
          <ac:spMkLst>
            <pc:docMk/>
            <pc:sldMk cId="1876720619" sldId="463"/>
            <ac:spMk id="4" creationId="{47B8596F-6140-1ABC-D17F-6BA83950E5FE}"/>
          </ac:spMkLst>
        </pc:spChg>
        <pc:spChg chg="mod">
          <ac:chgData name="胡 济岩" userId="255c282c1c484a30" providerId="LiveId" clId="{9C8A216B-1D58-44E9-8982-53C7E3ED98DA}" dt="2022-08-15T07:41:37.456" v="62"/>
          <ac:spMkLst>
            <pc:docMk/>
            <pc:sldMk cId="1876720619" sldId="463"/>
            <ac:spMk id="5" creationId="{13197D03-10B1-FB88-43EA-487052EF89A3}"/>
          </ac:spMkLst>
        </pc:spChg>
        <pc:spChg chg="mod">
          <ac:chgData name="胡 济岩" userId="255c282c1c484a30" providerId="LiveId" clId="{9C8A216B-1D58-44E9-8982-53C7E3ED98DA}" dt="2022-08-15T07:41:56.410" v="70"/>
          <ac:spMkLst>
            <pc:docMk/>
            <pc:sldMk cId="1876720619" sldId="463"/>
            <ac:spMk id="35" creationId="{00000000-0000-0000-0000-000000000000}"/>
          </ac:spMkLst>
        </pc:spChg>
      </pc:sldChg>
      <pc:sldChg chg="modSp add del mod ord">
        <pc:chgData name="胡 济岩" userId="255c282c1c484a30" providerId="LiveId" clId="{9C8A216B-1D58-44E9-8982-53C7E3ED98DA}" dt="2022-08-15T12:35:31.660" v="2910" actId="47"/>
        <pc:sldMkLst>
          <pc:docMk/>
          <pc:sldMk cId="1204653869" sldId="464"/>
        </pc:sldMkLst>
        <pc:spChg chg="mod">
          <ac:chgData name="胡 济岩" userId="255c282c1c484a30" providerId="LiveId" clId="{9C8A216B-1D58-44E9-8982-53C7E3ED98DA}" dt="2022-08-15T07:52:53.328" v="724"/>
          <ac:spMkLst>
            <pc:docMk/>
            <pc:sldMk cId="1204653869" sldId="464"/>
            <ac:spMk id="3" creationId="{00000000-0000-0000-0000-000000000000}"/>
          </ac:spMkLst>
        </pc:spChg>
        <pc:spChg chg="mod">
          <ac:chgData name="胡 济岩" userId="255c282c1c484a30" providerId="LiveId" clId="{9C8A216B-1D58-44E9-8982-53C7E3ED98DA}" dt="2022-08-15T07:44:48.749" v="104" actId="20577"/>
          <ac:spMkLst>
            <pc:docMk/>
            <pc:sldMk cId="1204653869" sldId="464"/>
            <ac:spMk id="4" creationId="{00000000-0000-0000-0000-000000000000}"/>
          </ac:spMkLst>
        </pc:spChg>
      </pc:sldChg>
      <pc:sldChg chg="addSp delSp modSp add mod ord modTransition">
        <pc:chgData name="胡 济岩" userId="255c282c1c484a30" providerId="LiveId" clId="{9C8A216B-1D58-44E9-8982-53C7E3ED98DA}" dt="2022-08-15T09:42:55.751" v="2004"/>
        <pc:sldMkLst>
          <pc:docMk/>
          <pc:sldMk cId="1334526293" sldId="465"/>
        </pc:sldMkLst>
        <pc:spChg chg="mod">
          <ac:chgData name="胡 济岩" userId="255c282c1c484a30" providerId="LiveId" clId="{9C8A216B-1D58-44E9-8982-53C7E3ED98DA}" dt="2022-08-15T07:46:10.296" v="185"/>
          <ac:spMkLst>
            <pc:docMk/>
            <pc:sldMk cId="1334526293" sldId="465"/>
            <ac:spMk id="2" creationId="{3F1782BD-8FD4-AF55-6F36-12627A2BEB75}"/>
          </ac:spMkLst>
        </pc:spChg>
        <pc:spChg chg="mod">
          <ac:chgData name="胡 济岩" userId="255c282c1c484a30" providerId="LiveId" clId="{9C8A216B-1D58-44E9-8982-53C7E3ED98DA}" dt="2022-08-15T08:43:50.975" v="1264"/>
          <ac:spMkLst>
            <pc:docMk/>
            <pc:sldMk cId="1334526293" sldId="465"/>
            <ac:spMk id="5" creationId="{00E634F5-A0BF-35D7-A68D-0407A73D1922}"/>
          </ac:spMkLst>
        </pc:spChg>
        <pc:spChg chg="mod">
          <ac:chgData name="胡 济岩" userId="255c282c1c484a30" providerId="LiveId" clId="{9C8A216B-1D58-44E9-8982-53C7E3ED98DA}" dt="2022-08-15T08:32:24.773" v="951" actId="1076"/>
          <ac:spMkLst>
            <pc:docMk/>
            <pc:sldMk cId="1334526293" sldId="465"/>
            <ac:spMk id="6" creationId="{C5410789-7433-49EC-DDF7-8EB13351AC6A}"/>
          </ac:spMkLst>
        </pc:spChg>
        <pc:picChg chg="add mod">
          <ac:chgData name="胡 济岩" userId="255c282c1c484a30" providerId="LiveId" clId="{9C8A216B-1D58-44E9-8982-53C7E3ED98DA}" dt="2022-08-15T07:46:38.440" v="189" actId="1076"/>
          <ac:picMkLst>
            <pc:docMk/>
            <pc:sldMk cId="1334526293" sldId="465"/>
            <ac:picMk id="4" creationId="{214F7782-64DB-FA74-DDC5-BF341A71937B}"/>
          </ac:picMkLst>
        </pc:picChg>
        <pc:picChg chg="add del mod">
          <ac:chgData name="胡 济岩" userId="255c282c1c484a30" providerId="LiveId" clId="{9C8A216B-1D58-44E9-8982-53C7E3ED98DA}" dt="2022-08-15T08:19:12.821" v="838" actId="478"/>
          <ac:picMkLst>
            <pc:docMk/>
            <pc:sldMk cId="1334526293" sldId="465"/>
            <ac:picMk id="8" creationId="{C7DEF089-F090-403A-6026-F02316B351F8}"/>
          </ac:picMkLst>
        </pc:picChg>
        <pc:picChg chg="add mod">
          <ac:chgData name="胡 济岩" userId="255c282c1c484a30" providerId="LiveId" clId="{9C8A216B-1D58-44E9-8982-53C7E3ED98DA}" dt="2022-08-15T08:26:47.455" v="841" actId="14100"/>
          <ac:picMkLst>
            <pc:docMk/>
            <pc:sldMk cId="1334526293" sldId="465"/>
            <ac:picMk id="10" creationId="{33320313-2AE3-2578-E550-6B3059D3E2F9}"/>
          </ac:picMkLst>
        </pc:picChg>
      </pc:sldChg>
      <pc:sldChg chg="add del">
        <pc:chgData name="胡 济岩" userId="255c282c1c484a30" providerId="LiveId" clId="{9C8A216B-1D58-44E9-8982-53C7E3ED98DA}" dt="2022-08-15T12:35:31.660" v="2910" actId="47"/>
        <pc:sldMkLst>
          <pc:docMk/>
          <pc:sldMk cId="1977453982" sldId="466"/>
        </pc:sldMkLst>
      </pc:sldChg>
      <pc:sldChg chg="addSp delSp modSp add mod ord">
        <pc:chgData name="胡 济岩" userId="255c282c1c484a30" providerId="LiveId" clId="{9C8A216B-1D58-44E9-8982-53C7E3ED98DA}" dt="2022-08-16T01:17:39.578" v="2920" actId="1076"/>
        <pc:sldMkLst>
          <pc:docMk/>
          <pc:sldMk cId="2447134401" sldId="467"/>
        </pc:sldMkLst>
        <pc:spChg chg="mod">
          <ac:chgData name="胡 济岩" userId="255c282c1c484a30" providerId="LiveId" clId="{9C8A216B-1D58-44E9-8982-53C7E3ED98DA}" dt="2022-08-15T08:45:54.136" v="1272"/>
          <ac:spMkLst>
            <pc:docMk/>
            <pc:sldMk cId="2447134401" sldId="467"/>
            <ac:spMk id="2" creationId="{3F1782BD-8FD4-AF55-6F36-12627A2BEB75}"/>
          </ac:spMkLst>
        </pc:spChg>
        <pc:spChg chg="mod">
          <ac:chgData name="胡 济岩" userId="255c282c1c484a30" providerId="LiveId" clId="{9C8A216B-1D58-44E9-8982-53C7E3ED98DA}" dt="2022-08-15T09:43:46.431" v="2026" actId="20577"/>
          <ac:spMkLst>
            <pc:docMk/>
            <pc:sldMk cId="2447134401" sldId="467"/>
            <ac:spMk id="5" creationId="{00E634F5-A0BF-35D7-A68D-0407A73D1922}"/>
          </ac:spMkLst>
        </pc:spChg>
        <pc:spChg chg="mod">
          <ac:chgData name="胡 济岩" userId="255c282c1c484a30" providerId="LiveId" clId="{9C8A216B-1D58-44E9-8982-53C7E3ED98DA}" dt="2022-08-16T01:17:39.578" v="2920" actId="1076"/>
          <ac:spMkLst>
            <pc:docMk/>
            <pc:sldMk cId="2447134401" sldId="467"/>
            <ac:spMk id="6" creationId="{C5410789-7433-49EC-DDF7-8EB13351AC6A}"/>
          </ac:spMkLst>
        </pc:spChg>
        <pc:picChg chg="add del mod">
          <ac:chgData name="胡 济岩" userId="255c282c1c484a30" providerId="LiveId" clId="{9C8A216B-1D58-44E9-8982-53C7E3ED98DA}" dt="2022-08-15T08:48:44.425" v="1324" actId="478"/>
          <ac:picMkLst>
            <pc:docMk/>
            <pc:sldMk cId="2447134401" sldId="467"/>
            <ac:picMk id="4" creationId="{876CA180-7AE5-F7EE-8898-601A7CCA1A8C}"/>
          </ac:picMkLst>
        </pc:picChg>
        <pc:picChg chg="add del mod">
          <ac:chgData name="胡 济岩" userId="255c282c1c484a30" providerId="LiveId" clId="{9C8A216B-1D58-44E9-8982-53C7E3ED98DA}" dt="2022-08-15T08:49:24.235" v="1330" actId="478"/>
          <ac:picMkLst>
            <pc:docMk/>
            <pc:sldMk cId="2447134401" sldId="467"/>
            <ac:picMk id="8" creationId="{1E1EC8D3-B3B9-9462-E2A8-E1DF0BCADC83}"/>
          </ac:picMkLst>
        </pc:picChg>
        <pc:picChg chg="add mod">
          <ac:chgData name="胡 济岩" userId="255c282c1c484a30" providerId="LiveId" clId="{9C8A216B-1D58-44E9-8982-53C7E3ED98DA}" dt="2022-08-15T08:49:46.556" v="1334" actId="1076"/>
          <ac:picMkLst>
            <pc:docMk/>
            <pc:sldMk cId="2447134401" sldId="467"/>
            <ac:picMk id="10" creationId="{81C944B3-02CD-11BF-FD9A-53413EDA0BAB}"/>
          </ac:picMkLst>
        </pc:picChg>
        <pc:picChg chg="add mod">
          <ac:chgData name="胡 济岩" userId="255c282c1c484a30" providerId="LiveId" clId="{9C8A216B-1D58-44E9-8982-53C7E3ED98DA}" dt="2022-08-15T08:50:34.283" v="1338" actId="1076"/>
          <ac:picMkLst>
            <pc:docMk/>
            <pc:sldMk cId="2447134401" sldId="467"/>
            <ac:picMk id="1026" creationId="{576D728B-598F-039B-C6FA-F71EFD9C091D}"/>
          </ac:picMkLst>
        </pc:picChg>
      </pc:sldChg>
      <pc:sldChg chg="addSp delSp modSp add mod">
        <pc:chgData name="胡 济岩" userId="255c282c1c484a30" providerId="LiveId" clId="{9C8A216B-1D58-44E9-8982-53C7E3ED98DA}" dt="2022-08-15T12:09:32.816" v="2446" actId="20577"/>
        <pc:sldMkLst>
          <pc:docMk/>
          <pc:sldMk cId="1011720071" sldId="468"/>
        </pc:sldMkLst>
        <pc:spChg chg="mod">
          <ac:chgData name="胡 济岩" userId="255c282c1c484a30" providerId="LiveId" clId="{9C8A216B-1D58-44E9-8982-53C7E3ED98DA}" dt="2022-08-15T12:09:32.816" v="2446" actId="20577"/>
          <ac:spMkLst>
            <pc:docMk/>
            <pc:sldMk cId="1011720071" sldId="468"/>
            <ac:spMk id="2" creationId="{3F1782BD-8FD4-AF55-6F36-12627A2BEB75}"/>
          </ac:spMkLst>
        </pc:spChg>
        <pc:spChg chg="mod">
          <ac:chgData name="胡 济岩" userId="255c282c1c484a30" providerId="LiveId" clId="{9C8A216B-1D58-44E9-8982-53C7E3ED98DA}" dt="2022-08-15T09:56:29.122" v="2441" actId="20577"/>
          <ac:spMkLst>
            <pc:docMk/>
            <pc:sldMk cId="1011720071" sldId="468"/>
            <ac:spMk id="5" creationId="{00E634F5-A0BF-35D7-A68D-0407A73D1922}"/>
          </ac:spMkLst>
        </pc:spChg>
        <pc:spChg chg="mod">
          <ac:chgData name="胡 济岩" userId="255c282c1c484a30" providerId="LiveId" clId="{9C8A216B-1D58-44E9-8982-53C7E3ED98DA}" dt="2022-08-15T09:46:19.512" v="2091"/>
          <ac:spMkLst>
            <pc:docMk/>
            <pc:sldMk cId="1011720071" sldId="468"/>
            <ac:spMk id="6" creationId="{C5410789-7433-49EC-DDF7-8EB13351AC6A}"/>
          </ac:spMkLst>
        </pc:spChg>
        <pc:picChg chg="add del mod">
          <ac:chgData name="胡 济岩" userId="255c282c1c484a30" providerId="LiveId" clId="{9C8A216B-1D58-44E9-8982-53C7E3ED98DA}" dt="2022-08-15T09:45:53.826" v="2053" actId="478"/>
          <ac:picMkLst>
            <pc:docMk/>
            <pc:sldMk cId="1011720071" sldId="468"/>
            <ac:picMk id="4" creationId="{18BE09D6-1FB6-FDAF-D0D6-829665310C8F}"/>
          </ac:picMkLst>
        </pc:picChg>
        <pc:picChg chg="add mod">
          <ac:chgData name="胡 济岩" userId="255c282c1c484a30" providerId="LiveId" clId="{9C8A216B-1D58-44E9-8982-53C7E3ED98DA}" dt="2022-08-15T12:07:41.236" v="2442" actId="1076"/>
          <ac:picMkLst>
            <pc:docMk/>
            <pc:sldMk cId="1011720071" sldId="468"/>
            <ac:picMk id="8" creationId="{EF64F034-CD45-2F72-9741-9168C38A05AD}"/>
          </ac:picMkLst>
        </pc:picChg>
      </pc:sldChg>
      <pc:sldChg chg="addSp delSp modSp add mod">
        <pc:chgData name="胡 济岩" userId="255c282c1c484a30" providerId="LiveId" clId="{9C8A216B-1D58-44E9-8982-53C7E3ED98DA}" dt="2022-08-15T12:35:24.490" v="2909"/>
        <pc:sldMkLst>
          <pc:docMk/>
          <pc:sldMk cId="520187955" sldId="469"/>
        </pc:sldMkLst>
        <pc:spChg chg="mod">
          <ac:chgData name="胡 济岩" userId="255c282c1c484a30" providerId="LiveId" clId="{9C8A216B-1D58-44E9-8982-53C7E3ED98DA}" dt="2022-08-15T12:35:24.490" v="2909"/>
          <ac:spMkLst>
            <pc:docMk/>
            <pc:sldMk cId="520187955" sldId="469"/>
            <ac:spMk id="2" creationId="{3F1782BD-8FD4-AF55-6F36-12627A2BEB75}"/>
          </ac:spMkLst>
        </pc:spChg>
        <pc:spChg chg="mod">
          <ac:chgData name="胡 济岩" userId="255c282c1c484a30" providerId="LiveId" clId="{9C8A216B-1D58-44E9-8982-53C7E3ED98DA}" dt="2022-08-15T12:32:28.165" v="2892"/>
          <ac:spMkLst>
            <pc:docMk/>
            <pc:sldMk cId="520187955" sldId="469"/>
            <ac:spMk id="5" creationId="{00E634F5-A0BF-35D7-A68D-0407A73D1922}"/>
          </ac:spMkLst>
        </pc:spChg>
        <pc:spChg chg="mod">
          <ac:chgData name="胡 济岩" userId="255c282c1c484a30" providerId="LiveId" clId="{9C8A216B-1D58-44E9-8982-53C7E3ED98DA}" dt="2022-08-15T12:12:25.451" v="2480"/>
          <ac:spMkLst>
            <pc:docMk/>
            <pc:sldMk cId="520187955" sldId="469"/>
            <ac:spMk id="6" creationId="{C5410789-7433-49EC-DDF7-8EB13351AC6A}"/>
          </ac:spMkLst>
        </pc:spChg>
        <pc:picChg chg="add del mod">
          <ac:chgData name="胡 济岩" userId="255c282c1c484a30" providerId="LiveId" clId="{9C8A216B-1D58-44E9-8982-53C7E3ED98DA}" dt="2022-08-15T12:13:02.018" v="2481" actId="478"/>
          <ac:picMkLst>
            <pc:docMk/>
            <pc:sldMk cId="520187955" sldId="469"/>
            <ac:picMk id="4" creationId="{C5B015DC-6DF0-E640-68C2-94EFFD45A6DA}"/>
          </ac:picMkLst>
        </pc:picChg>
        <pc:picChg chg="add mod">
          <ac:chgData name="胡 济岩" userId="255c282c1c484a30" providerId="LiveId" clId="{9C8A216B-1D58-44E9-8982-53C7E3ED98DA}" dt="2022-08-15T12:13:12.918" v="2485" actId="14100"/>
          <ac:picMkLst>
            <pc:docMk/>
            <pc:sldMk cId="520187955" sldId="469"/>
            <ac:picMk id="8" creationId="{2FE6F984-FAA8-6FFD-28D9-B8464A4BA8F7}"/>
          </ac:picMkLst>
        </pc:picChg>
        <pc:picChg chg="add mod">
          <ac:chgData name="胡 济岩" userId="255c282c1c484a30" providerId="LiveId" clId="{9C8A216B-1D58-44E9-8982-53C7E3ED98DA}" dt="2022-08-15T12:13:42.198" v="2490" actId="1076"/>
          <ac:picMkLst>
            <pc:docMk/>
            <pc:sldMk cId="520187955" sldId="469"/>
            <ac:picMk id="10" creationId="{D63B57A7-64D8-8AF0-6256-46505C2425F0}"/>
          </ac:picMkLst>
        </pc:picChg>
      </pc:sldChg>
      <pc:sldMasterChg chg="delSldLayout">
        <pc:chgData name="胡 济岩" userId="255c282c1c484a30" providerId="LiveId" clId="{9C8A216B-1D58-44E9-8982-53C7E3ED98DA}" dt="2022-08-15T12:35:31.660" v="2910" actId="47"/>
        <pc:sldMasterMkLst>
          <pc:docMk/>
          <pc:sldMasterMk cId="0" sldId="2147483648"/>
        </pc:sldMasterMkLst>
        <pc:sldLayoutChg chg="del">
          <pc:chgData name="胡 济岩" userId="255c282c1c484a30" providerId="LiveId" clId="{9C8A216B-1D58-44E9-8982-53C7E3ED98DA}" dt="2022-08-15T12:35:31.660" v="2910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3AB9FDAE-B76E-4601-B9C3-97843881447B}" type="datetimeFigureOut">
              <a:rPr lang="zh-CN" altLang="en-US" smtClean="0"/>
              <a:t>2022-8-17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D5799574-F572-4822-9A1B-4E0D108284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9873779" y="3328288"/>
            <a:ext cx="2331555" cy="3529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>
            <a:fillRect/>
          </a:stretch>
        </p:blipFill>
        <p:spPr>
          <a:xfrm>
            <a:off x="285" y="-1"/>
            <a:ext cx="12191433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1" y="0"/>
            <a:ext cx="1816100" cy="6858000"/>
          </a:xfrm>
          <a:prstGeom prst="rect">
            <a:avLst/>
          </a:prstGeom>
          <a:solidFill>
            <a:srgbClr val="FFE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93548" y="938214"/>
            <a:ext cx="31325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CONTENTS</a:t>
            </a:r>
            <a:endParaRPr kumimoji="1" lang="zh-CN" altLang="en-US" sz="4400" b="1" i="0" dirty="0">
              <a:solidFill>
                <a:schemeClr val="tx1">
                  <a:lumMod val="50000"/>
                  <a:lumOff val="50000"/>
                </a:scheme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2300288" y="1708151"/>
            <a:ext cx="17796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4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目   录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1012169" y="268461"/>
            <a:ext cx="696440" cy="72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>
            <a:off x="294641" y="872858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6"/>
          <p:cNvSpPr/>
          <p:nvPr userDrawn="1"/>
        </p:nvSpPr>
        <p:spPr>
          <a:xfrm>
            <a:off x="294641" y="214869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 b="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4207" y="295325"/>
            <a:ext cx="10515600" cy="593388"/>
          </a:xfrm>
        </p:spPr>
        <p:txBody>
          <a:bodyPr>
            <a:norm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3" name="图片 12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120" y="335489"/>
            <a:ext cx="514555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470" y="5899149"/>
            <a:ext cx="1257300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1"/>
            <a:ext cx="35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感谢您下载包图网平台上提供的</a:t>
            </a:r>
            <a:r>
              <a:rPr lang="en-US" altLang="zh-CN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PPT</a:t>
            </a:r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ithub.com/ziishaned/learn-regex/blob/master/translations/README-cn.md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://www.mytju.com/classcode/tools/encode_utf8.as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huanlan.zhihu.com/p/25503610" TargetMode="External"/><Relationship Id="rId5" Type="http://schemas.openxmlformats.org/officeDocument/2006/relationships/hyperlink" Target="https://baike.baidu.com/item/&#22238;&#36710;&#38190;/558894" TargetMode="External"/><Relationship Id="rId4" Type="http://schemas.openxmlformats.org/officeDocument/2006/relationships/hyperlink" Target="https://github.com/HUHARED/HUHARED.github.io/blob/master/uibot_notes/&#27491;&#21017;&#34920;&#36798;&#24335;&#23398;&#20064;&#31508;&#35760;/&#27491;&#21017;&#34920;&#36798;&#24335;&#23398;&#20064;&#31508;&#35760;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zhuanlan.zhihu.com/p/2736348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1207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56681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dirty="0">
              <a:solidFill>
                <a:srgbClr val="FFFFFF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07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授课人：胡济岩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59022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4400">
              <a:defRPr/>
            </a:pP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时间：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8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66522" y="4108675"/>
            <a:ext cx="685444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《</a:t>
            </a:r>
            <a:r>
              <a:rPr lang="zh-CN" altLang="en-US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消失吧！问题</a:t>
            </a: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》</a:t>
            </a:r>
          </a:p>
          <a:p>
            <a:pPr algn="r" defTabSz="914400">
              <a:defRPr/>
            </a:pPr>
            <a:r>
              <a:rPr lang="en-US" altLang="zh-CN" sz="4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20220817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71151" y="3251246"/>
            <a:ext cx="55498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defRPr/>
            </a:pPr>
            <a:r>
              <a:rPr lang="zh-CN" altLang="en-US" sz="48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来也科技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24527" y="369027"/>
            <a:ext cx="696440" cy="7298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23428" y="5905419"/>
            <a:ext cx="5697539" cy="4943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助力初中级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开发者高效办公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D883760-A457-42FA-9C3C-1693158230D0}"/>
              </a:ext>
            </a:extLst>
          </p:cNvPr>
          <p:cNvGrpSpPr/>
          <p:nvPr/>
        </p:nvGrpSpPr>
        <p:grpSpPr>
          <a:xfrm>
            <a:off x="1846555" y="4328877"/>
            <a:ext cx="7203226" cy="736600"/>
            <a:chOff x="1967276" y="2877615"/>
            <a:chExt cx="7203226" cy="736600"/>
          </a:xfrm>
        </p:grpSpPr>
        <p:sp>
          <p:nvSpPr>
            <p:cNvPr id="12" name="文本框 11"/>
            <p:cNvSpPr txBox="1"/>
            <p:nvPr/>
          </p:nvSpPr>
          <p:spPr>
            <a:xfrm>
              <a:off x="2757658" y="2905780"/>
              <a:ext cx="641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报错「尝试去连接一个</a:t>
              </a:r>
              <a:r>
                <a:rPr lang="en-US" altLang="zh-CN" sz="24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XX</a:t>
              </a:r>
              <a:r>
                <a:rPr lang="zh-CN" altLang="en-US" sz="24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值」原因与解决方案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4F2796F-D822-5159-E4AB-B20DDD64BB3B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02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DA740F-74E6-06BD-1E52-E85CD057DFAC}"/>
              </a:ext>
            </a:extLst>
          </p:cNvPr>
          <p:cNvGrpSpPr/>
          <p:nvPr/>
        </p:nvGrpSpPr>
        <p:grpSpPr>
          <a:xfrm>
            <a:off x="6411788" y="948548"/>
            <a:ext cx="5579357" cy="3322353"/>
            <a:chOff x="6593753" y="3312767"/>
            <a:chExt cx="5579357" cy="3322353"/>
          </a:xfrm>
        </p:grpSpPr>
        <p:sp>
          <p:nvSpPr>
            <p:cNvPr id="31" name="î$líḓè">
              <a:extLst>
                <a:ext uri="{FF2B5EF4-FFF2-40B4-BE49-F238E27FC236}">
                  <a16:creationId xmlns:a16="http://schemas.microsoft.com/office/drawing/2014/main" id="{0125B630-D09E-C634-1D15-73BD5BF93B3B}"/>
                </a:ext>
              </a:extLst>
            </p:cNvPr>
            <p:cNvSpPr/>
            <p:nvPr/>
          </p:nvSpPr>
          <p:spPr bwMode="auto">
            <a:xfrm>
              <a:off x="8854304" y="3984028"/>
              <a:ext cx="873268" cy="87237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3" name="íšḷídè">
              <a:extLst>
                <a:ext uri="{FF2B5EF4-FFF2-40B4-BE49-F238E27FC236}">
                  <a16:creationId xmlns:a16="http://schemas.microsoft.com/office/drawing/2014/main" id="{1673FCD4-2D34-6CF6-C341-01F5A4C42D31}"/>
                </a:ext>
              </a:extLst>
            </p:cNvPr>
            <p:cNvSpPr/>
            <p:nvPr/>
          </p:nvSpPr>
          <p:spPr bwMode="auto">
            <a:xfrm>
              <a:off x="9232863" y="4856407"/>
              <a:ext cx="91304" cy="8340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5" name="iṧḻîḑê">
              <a:extLst>
                <a:ext uri="{FF2B5EF4-FFF2-40B4-BE49-F238E27FC236}">
                  <a16:creationId xmlns:a16="http://schemas.microsoft.com/office/drawing/2014/main" id="{6CE40A8D-6EAA-73B7-3A13-94862152C493}"/>
                </a:ext>
              </a:extLst>
            </p:cNvPr>
            <p:cNvSpPr/>
            <p:nvPr/>
          </p:nvSpPr>
          <p:spPr bwMode="auto">
            <a:xfrm>
              <a:off x="8293351" y="3312767"/>
              <a:ext cx="2027524" cy="2771895"/>
            </a:xfrm>
            <a:custGeom>
              <a:avLst/>
              <a:gdLst>
                <a:gd name="connsiteX0" fmla="*/ 838200 w 3178175"/>
                <a:gd name="connsiteY0" fmla="*/ 3676650 h 4344988"/>
                <a:gd name="connsiteX1" fmla="*/ 2338388 w 3178175"/>
                <a:gd name="connsiteY1" fmla="*/ 3676650 h 4344988"/>
                <a:gd name="connsiteX2" fmla="*/ 2338388 w 3178175"/>
                <a:gd name="connsiteY2" fmla="*/ 3904326 h 4344988"/>
                <a:gd name="connsiteX3" fmla="*/ 1867741 w 3178175"/>
                <a:gd name="connsiteY3" fmla="*/ 3904326 h 4344988"/>
                <a:gd name="connsiteX4" fmla="*/ 1911864 w 3178175"/>
                <a:gd name="connsiteY4" fmla="*/ 4080591 h 4344988"/>
                <a:gd name="connsiteX5" fmla="*/ 1588294 w 3178175"/>
                <a:gd name="connsiteY5" fmla="*/ 4344988 h 4344988"/>
                <a:gd name="connsiteX6" fmla="*/ 1264724 w 3178175"/>
                <a:gd name="connsiteY6" fmla="*/ 4080591 h 4344988"/>
                <a:gd name="connsiteX7" fmla="*/ 1308847 w 3178175"/>
                <a:gd name="connsiteY7" fmla="*/ 3904326 h 4344988"/>
                <a:gd name="connsiteX8" fmla="*/ 838200 w 3178175"/>
                <a:gd name="connsiteY8" fmla="*/ 3904326 h 4344988"/>
                <a:gd name="connsiteX9" fmla="*/ 838200 w 3178175"/>
                <a:gd name="connsiteY9" fmla="*/ 3676650 h 4344988"/>
                <a:gd name="connsiteX10" fmla="*/ 2588850 w 3178175"/>
                <a:gd name="connsiteY10" fmla="*/ 2668587 h 4344988"/>
                <a:gd name="connsiteX11" fmla="*/ 2684463 w 3178175"/>
                <a:gd name="connsiteY11" fmla="*/ 2742087 h 4344988"/>
                <a:gd name="connsiteX12" fmla="*/ 2382913 w 3178175"/>
                <a:gd name="connsiteY12" fmla="*/ 2962587 h 4344988"/>
                <a:gd name="connsiteX13" fmla="*/ 2338784 w 3178175"/>
                <a:gd name="connsiteY13" fmla="*/ 2984637 h 4344988"/>
                <a:gd name="connsiteX14" fmla="*/ 2338784 w 3178175"/>
                <a:gd name="connsiteY14" fmla="*/ 3602037 h 4344988"/>
                <a:gd name="connsiteX15" fmla="*/ 831033 w 3178175"/>
                <a:gd name="connsiteY15" fmla="*/ 3602037 h 4344988"/>
                <a:gd name="connsiteX16" fmla="*/ 831033 w 3178175"/>
                <a:gd name="connsiteY16" fmla="*/ 2984637 h 4344988"/>
                <a:gd name="connsiteX17" fmla="*/ 794259 w 3178175"/>
                <a:gd name="connsiteY17" fmla="*/ 2962587 h 4344988"/>
                <a:gd name="connsiteX18" fmla="*/ 500063 w 3178175"/>
                <a:gd name="connsiteY18" fmla="*/ 2742087 h 4344988"/>
                <a:gd name="connsiteX19" fmla="*/ 588322 w 3178175"/>
                <a:gd name="connsiteY19" fmla="*/ 2675937 h 4344988"/>
                <a:gd name="connsiteX20" fmla="*/ 845743 w 3178175"/>
                <a:gd name="connsiteY20" fmla="*/ 2867037 h 4344988"/>
                <a:gd name="connsiteX21" fmla="*/ 948711 w 3178175"/>
                <a:gd name="connsiteY21" fmla="*/ 2918487 h 4344988"/>
                <a:gd name="connsiteX22" fmla="*/ 948711 w 3178175"/>
                <a:gd name="connsiteY22" fmla="*/ 3491787 h 4344988"/>
                <a:gd name="connsiteX23" fmla="*/ 2228460 w 3178175"/>
                <a:gd name="connsiteY23" fmla="*/ 3491787 h 4344988"/>
                <a:gd name="connsiteX24" fmla="*/ 2228460 w 3178175"/>
                <a:gd name="connsiteY24" fmla="*/ 2918487 h 4344988"/>
                <a:gd name="connsiteX25" fmla="*/ 2331429 w 3178175"/>
                <a:gd name="connsiteY25" fmla="*/ 2867037 h 4344988"/>
                <a:gd name="connsiteX26" fmla="*/ 2588850 w 3178175"/>
                <a:gd name="connsiteY26" fmla="*/ 2668587 h 4344988"/>
                <a:gd name="connsiteX27" fmla="*/ 219982 w 3178175"/>
                <a:gd name="connsiteY27" fmla="*/ 771525 h 4344988"/>
                <a:gd name="connsiteX28" fmla="*/ 307975 w 3178175"/>
                <a:gd name="connsiteY28" fmla="*/ 845098 h 4344988"/>
                <a:gd name="connsiteX29" fmla="*/ 109991 w 3178175"/>
                <a:gd name="connsiteY29" fmla="*/ 1588179 h 4344988"/>
                <a:gd name="connsiteX30" fmla="*/ 124657 w 3178175"/>
                <a:gd name="connsiteY30" fmla="*/ 1801539 h 4344988"/>
                <a:gd name="connsiteX31" fmla="*/ 14666 w 3178175"/>
                <a:gd name="connsiteY31" fmla="*/ 1838325 h 4344988"/>
                <a:gd name="connsiteX32" fmla="*/ 0 w 3178175"/>
                <a:gd name="connsiteY32" fmla="*/ 1588179 h 4344988"/>
                <a:gd name="connsiteX33" fmla="*/ 219982 w 3178175"/>
                <a:gd name="connsiteY33" fmla="*/ 771525 h 4344988"/>
                <a:gd name="connsiteX34" fmla="*/ 2949280 w 3178175"/>
                <a:gd name="connsiteY34" fmla="*/ 765175 h 4344988"/>
                <a:gd name="connsiteX35" fmla="*/ 3178175 w 3178175"/>
                <a:gd name="connsiteY35" fmla="*/ 1587960 h 4344988"/>
                <a:gd name="connsiteX36" fmla="*/ 3163408 w 3178175"/>
                <a:gd name="connsiteY36" fmla="*/ 1830388 h 4344988"/>
                <a:gd name="connsiteX37" fmla="*/ 3052652 w 3178175"/>
                <a:gd name="connsiteY37" fmla="*/ 1793657 h 4344988"/>
                <a:gd name="connsiteX38" fmla="*/ 3067419 w 3178175"/>
                <a:gd name="connsiteY38" fmla="*/ 1587960 h 4344988"/>
                <a:gd name="connsiteX39" fmla="*/ 2860675 w 3178175"/>
                <a:gd name="connsiteY39" fmla="*/ 838638 h 4344988"/>
                <a:gd name="connsiteX40" fmla="*/ 2949280 w 3178175"/>
                <a:gd name="connsiteY40" fmla="*/ 765175 h 4344988"/>
                <a:gd name="connsiteX41" fmla="*/ 1588795 w 3178175"/>
                <a:gd name="connsiteY41" fmla="*/ 0 h 4344988"/>
                <a:gd name="connsiteX42" fmla="*/ 2162176 w 3178175"/>
                <a:gd name="connsiteY42" fmla="*/ 103188 h 4344988"/>
                <a:gd name="connsiteX43" fmla="*/ 2103368 w 3178175"/>
                <a:gd name="connsiteY43" fmla="*/ 206375 h 4344988"/>
                <a:gd name="connsiteX44" fmla="*/ 1588795 w 3178175"/>
                <a:gd name="connsiteY44" fmla="*/ 110558 h 4344988"/>
                <a:gd name="connsiteX45" fmla="*/ 1066872 w 3178175"/>
                <a:gd name="connsiteY45" fmla="*/ 206375 h 4344988"/>
                <a:gd name="connsiteX46" fmla="*/ 1008063 w 3178175"/>
                <a:gd name="connsiteY46" fmla="*/ 110558 h 4344988"/>
                <a:gd name="connsiteX47" fmla="*/ 1588795 w 3178175"/>
                <a:gd name="connsiteY47" fmla="*/ 0 h 434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178175" h="4344988">
                  <a:moveTo>
                    <a:pt x="838200" y="3676650"/>
                  </a:moveTo>
                  <a:cubicBezTo>
                    <a:pt x="2338388" y="3676650"/>
                    <a:pt x="2338388" y="3676650"/>
                    <a:pt x="2338388" y="3676650"/>
                  </a:cubicBezTo>
                  <a:cubicBezTo>
                    <a:pt x="2338388" y="3904326"/>
                    <a:pt x="2338388" y="3904326"/>
                    <a:pt x="2338388" y="3904326"/>
                  </a:cubicBezTo>
                  <a:cubicBezTo>
                    <a:pt x="1867741" y="3904326"/>
                    <a:pt x="1867741" y="3904326"/>
                    <a:pt x="1867741" y="3904326"/>
                  </a:cubicBezTo>
                  <a:cubicBezTo>
                    <a:pt x="1911864" y="4080591"/>
                    <a:pt x="1911864" y="4080591"/>
                    <a:pt x="1911864" y="4080591"/>
                  </a:cubicBezTo>
                  <a:cubicBezTo>
                    <a:pt x="1904510" y="4227478"/>
                    <a:pt x="1757433" y="4344988"/>
                    <a:pt x="1588294" y="4344988"/>
                  </a:cubicBezTo>
                  <a:cubicBezTo>
                    <a:pt x="1419155" y="4344988"/>
                    <a:pt x="1272078" y="4227478"/>
                    <a:pt x="1264724" y="4080591"/>
                  </a:cubicBezTo>
                  <a:cubicBezTo>
                    <a:pt x="1308847" y="3904326"/>
                    <a:pt x="1308847" y="3904326"/>
                    <a:pt x="1308847" y="3904326"/>
                  </a:cubicBezTo>
                  <a:cubicBezTo>
                    <a:pt x="838200" y="3904326"/>
                    <a:pt x="838200" y="3904326"/>
                    <a:pt x="838200" y="3904326"/>
                  </a:cubicBezTo>
                  <a:cubicBezTo>
                    <a:pt x="838200" y="3676650"/>
                    <a:pt x="838200" y="3676650"/>
                    <a:pt x="838200" y="3676650"/>
                  </a:cubicBezTo>
                  <a:close/>
                  <a:moveTo>
                    <a:pt x="2588850" y="2668587"/>
                  </a:moveTo>
                  <a:cubicBezTo>
                    <a:pt x="2618269" y="2697987"/>
                    <a:pt x="2647689" y="2720037"/>
                    <a:pt x="2684463" y="2742087"/>
                  </a:cubicBezTo>
                  <a:cubicBezTo>
                    <a:pt x="2596205" y="2822937"/>
                    <a:pt x="2493236" y="2896437"/>
                    <a:pt x="2382913" y="2962587"/>
                  </a:cubicBezTo>
                  <a:cubicBezTo>
                    <a:pt x="2382913" y="2962587"/>
                    <a:pt x="2382913" y="2962587"/>
                    <a:pt x="2338784" y="2984637"/>
                  </a:cubicBezTo>
                  <a:cubicBezTo>
                    <a:pt x="2338784" y="2984637"/>
                    <a:pt x="2338784" y="2984637"/>
                    <a:pt x="2338784" y="3602037"/>
                  </a:cubicBezTo>
                  <a:cubicBezTo>
                    <a:pt x="2338784" y="3602037"/>
                    <a:pt x="2338784" y="3602037"/>
                    <a:pt x="831033" y="3602037"/>
                  </a:cubicBezTo>
                  <a:cubicBezTo>
                    <a:pt x="831033" y="3602037"/>
                    <a:pt x="831033" y="3602037"/>
                    <a:pt x="831033" y="2984637"/>
                  </a:cubicBezTo>
                  <a:cubicBezTo>
                    <a:pt x="831033" y="2984637"/>
                    <a:pt x="831033" y="2984637"/>
                    <a:pt x="794259" y="2962587"/>
                  </a:cubicBezTo>
                  <a:cubicBezTo>
                    <a:pt x="683935" y="2896437"/>
                    <a:pt x="588322" y="2822937"/>
                    <a:pt x="500063" y="2742087"/>
                  </a:cubicBezTo>
                  <a:cubicBezTo>
                    <a:pt x="536838" y="2727387"/>
                    <a:pt x="566257" y="2705337"/>
                    <a:pt x="588322" y="2675937"/>
                  </a:cubicBezTo>
                  <a:cubicBezTo>
                    <a:pt x="669226" y="2749437"/>
                    <a:pt x="757484" y="2808237"/>
                    <a:pt x="845743" y="2867037"/>
                  </a:cubicBezTo>
                  <a:cubicBezTo>
                    <a:pt x="845743" y="2867037"/>
                    <a:pt x="845743" y="2867037"/>
                    <a:pt x="948711" y="2918487"/>
                  </a:cubicBezTo>
                  <a:cubicBezTo>
                    <a:pt x="948711" y="2918487"/>
                    <a:pt x="948711" y="2918487"/>
                    <a:pt x="948711" y="3491787"/>
                  </a:cubicBezTo>
                  <a:cubicBezTo>
                    <a:pt x="948711" y="3491787"/>
                    <a:pt x="948711" y="3491787"/>
                    <a:pt x="2228460" y="3491787"/>
                  </a:cubicBezTo>
                  <a:cubicBezTo>
                    <a:pt x="2228460" y="3491787"/>
                    <a:pt x="2228460" y="3491787"/>
                    <a:pt x="2228460" y="2918487"/>
                  </a:cubicBezTo>
                  <a:cubicBezTo>
                    <a:pt x="2228460" y="2918487"/>
                    <a:pt x="2228460" y="2918487"/>
                    <a:pt x="2331429" y="2867037"/>
                  </a:cubicBezTo>
                  <a:cubicBezTo>
                    <a:pt x="2427042" y="2808237"/>
                    <a:pt x="2515301" y="2742087"/>
                    <a:pt x="2588850" y="2668587"/>
                  </a:cubicBezTo>
                  <a:close/>
                  <a:moveTo>
                    <a:pt x="219982" y="771525"/>
                  </a:moveTo>
                  <a:cubicBezTo>
                    <a:pt x="249313" y="800954"/>
                    <a:pt x="278644" y="823026"/>
                    <a:pt x="307975" y="845098"/>
                  </a:cubicBezTo>
                  <a:cubicBezTo>
                    <a:pt x="183319" y="1065815"/>
                    <a:pt x="109991" y="1323318"/>
                    <a:pt x="109991" y="1588179"/>
                  </a:cubicBezTo>
                  <a:cubicBezTo>
                    <a:pt x="109991" y="1661751"/>
                    <a:pt x="109991" y="1735324"/>
                    <a:pt x="124657" y="1801539"/>
                  </a:cubicBezTo>
                  <a:cubicBezTo>
                    <a:pt x="87993" y="1808896"/>
                    <a:pt x="51329" y="1823611"/>
                    <a:pt x="14666" y="1838325"/>
                  </a:cubicBezTo>
                  <a:cubicBezTo>
                    <a:pt x="0" y="1757396"/>
                    <a:pt x="0" y="1676466"/>
                    <a:pt x="0" y="1588179"/>
                  </a:cubicBezTo>
                  <a:cubicBezTo>
                    <a:pt x="0" y="1293889"/>
                    <a:pt x="80660" y="1014314"/>
                    <a:pt x="219982" y="771525"/>
                  </a:cubicBezTo>
                  <a:close/>
                  <a:moveTo>
                    <a:pt x="2949280" y="765175"/>
                  </a:moveTo>
                  <a:cubicBezTo>
                    <a:pt x="3096954" y="1007603"/>
                    <a:pt x="3178175" y="1286762"/>
                    <a:pt x="3178175" y="1587960"/>
                  </a:cubicBezTo>
                  <a:cubicBezTo>
                    <a:pt x="3178175" y="1676116"/>
                    <a:pt x="3178175" y="1756925"/>
                    <a:pt x="3163408" y="1830388"/>
                  </a:cubicBezTo>
                  <a:cubicBezTo>
                    <a:pt x="3126489" y="1815696"/>
                    <a:pt x="3089571" y="1808349"/>
                    <a:pt x="3052652" y="1793657"/>
                  </a:cubicBezTo>
                  <a:cubicBezTo>
                    <a:pt x="3067419" y="1727540"/>
                    <a:pt x="3067419" y="1661423"/>
                    <a:pt x="3067419" y="1587960"/>
                  </a:cubicBezTo>
                  <a:cubicBezTo>
                    <a:pt x="3067419" y="1316147"/>
                    <a:pt x="2993582" y="1059027"/>
                    <a:pt x="2860675" y="838638"/>
                  </a:cubicBezTo>
                  <a:cubicBezTo>
                    <a:pt x="2890210" y="816599"/>
                    <a:pt x="2919745" y="794560"/>
                    <a:pt x="2949280" y="765175"/>
                  </a:cubicBezTo>
                  <a:close/>
                  <a:moveTo>
                    <a:pt x="1588795" y="0"/>
                  </a:moveTo>
                  <a:cubicBezTo>
                    <a:pt x="1787273" y="0"/>
                    <a:pt x="1978400" y="36853"/>
                    <a:pt x="2162176" y="103188"/>
                  </a:cubicBezTo>
                  <a:cubicBezTo>
                    <a:pt x="2132772" y="140040"/>
                    <a:pt x="2118070" y="169522"/>
                    <a:pt x="2103368" y="206375"/>
                  </a:cubicBezTo>
                  <a:cubicBezTo>
                    <a:pt x="1941645" y="147411"/>
                    <a:pt x="1765220" y="110558"/>
                    <a:pt x="1588795" y="110558"/>
                  </a:cubicBezTo>
                  <a:cubicBezTo>
                    <a:pt x="1405019" y="110558"/>
                    <a:pt x="1228594" y="147411"/>
                    <a:pt x="1066872" y="206375"/>
                  </a:cubicBezTo>
                  <a:cubicBezTo>
                    <a:pt x="1052169" y="176893"/>
                    <a:pt x="1030116" y="140040"/>
                    <a:pt x="1008063" y="110558"/>
                  </a:cubicBezTo>
                  <a:cubicBezTo>
                    <a:pt x="1184488" y="36853"/>
                    <a:pt x="1382966" y="0"/>
                    <a:pt x="158879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sp>
          <p:nvSpPr>
            <p:cNvPr id="36" name="išļïḓê">
              <a:extLst>
                <a:ext uri="{FF2B5EF4-FFF2-40B4-BE49-F238E27FC236}">
                  <a16:creationId xmlns:a16="http://schemas.microsoft.com/office/drawing/2014/main" id="{2293ADCE-4869-8C57-D872-9654DCF975A2}"/>
                </a:ext>
              </a:extLst>
            </p:cNvPr>
            <p:cNvSpPr/>
            <p:nvPr/>
          </p:nvSpPr>
          <p:spPr bwMode="auto">
            <a:xfrm>
              <a:off x="9064866" y="4131361"/>
              <a:ext cx="519153" cy="495169"/>
            </a:xfrm>
            <a:custGeom>
              <a:avLst/>
              <a:gdLst>
                <a:gd name="connsiteX0" fmla="*/ 0 w 574179"/>
                <a:gd name="connsiteY0" fmla="*/ 451358 h 547653"/>
                <a:gd name="connsiteX1" fmla="*/ 574179 w 574179"/>
                <a:gd name="connsiteY1" fmla="*/ 451358 h 547653"/>
                <a:gd name="connsiteX2" fmla="*/ 574179 w 574179"/>
                <a:gd name="connsiteY2" fmla="*/ 475432 h 547653"/>
                <a:gd name="connsiteX3" fmla="*/ 531137 w 574179"/>
                <a:gd name="connsiteY3" fmla="*/ 547653 h 547653"/>
                <a:gd name="connsiteX4" fmla="*/ 42181 w 574179"/>
                <a:gd name="connsiteY4" fmla="*/ 547653 h 547653"/>
                <a:gd name="connsiteX5" fmla="*/ 0 w 574179"/>
                <a:gd name="connsiteY5" fmla="*/ 475432 h 547653"/>
                <a:gd name="connsiteX6" fmla="*/ 392503 w 574179"/>
                <a:gd name="connsiteY6" fmla="*/ 318175 h 547653"/>
                <a:gd name="connsiteX7" fmla="*/ 416711 w 574179"/>
                <a:gd name="connsiteY7" fmla="*/ 337076 h 547653"/>
                <a:gd name="connsiteX8" fmla="*/ 419305 w 574179"/>
                <a:gd name="connsiteY8" fmla="*/ 345668 h 547653"/>
                <a:gd name="connsiteX9" fmla="*/ 395097 w 574179"/>
                <a:gd name="connsiteY9" fmla="*/ 343091 h 547653"/>
                <a:gd name="connsiteX10" fmla="*/ 298695 w 574179"/>
                <a:gd name="connsiteY10" fmla="*/ 263188 h 547653"/>
                <a:gd name="connsiteX11" fmla="*/ 320244 w 574179"/>
                <a:gd name="connsiteY11" fmla="*/ 272640 h 547653"/>
                <a:gd name="connsiteX12" fmla="*/ 330588 w 574179"/>
                <a:gd name="connsiteY12" fmla="*/ 270062 h 547653"/>
                <a:gd name="connsiteX13" fmla="*/ 377997 w 574179"/>
                <a:gd name="connsiteY13" fmla="*/ 307013 h 547653"/>
                <a:gd name="connsiteX14" fmla="*/ 377997 w 574179"/>
                <a:gd name="connsiteY14" fmla="*/ 341385 h 547653"/>
                <a:gd name="connsiteX15" fmla="*/ 308177 w 574179"/>
                <a:gd name="connsiteY15" fmla="*/ 338807 h 547653"/>
                <a:gd name="connsiteX16" fmla="*/ 320247 w 574179"/>
                <a:gd name="connsiteY16" fmla="*/ 224505 h 547653"/>
                <a:gd name="connsiteX17" fmla="*/ 336603 w 574179"/>
                <a:gd name="connsiteY17" fmla="*/ 241694 h 547653"/>
                <a:gd name="connsiteX18" fmla="*/ 335742 w 574179"/>
                <a:gd name="connsiteY18" fmla="*/ 246851 h 547653"/>
                <a:gd name="connsiteX19" fmla="*/ 433876 w 574179"/>
                <a:gd name="connsiteY19" fmla="*/ 324202 h 547653"/>
                <a:gd name="connsiteX20" fmla="*/ 435597 w 574179"/>
                <a:gd name="connsiteY20" fmla="*/ 325921 h 547653"/>
                <a:gd name="connsiteX21" fmla="*/ 446788 w 574179"/>
                <a:gd name="connsiteY21" fmla="*/ 364597 h 547653"/>
                <a:gd name="connsiteX22" fmla="*/ 499298 w 574179"/>
                <a:gd name="connsiteY22" fmla="*/ 380926 h 547653"/>
                <a:gd name="connsiteX23" fmla="*/ 499298 w 574179"/>
                <a:gd name="connsiteY23" fmla="*/ 438510 h 547653"/>
                <a:gd name="connsiteX24" fmla="*/ 74052 w 574179"/>
                <a:gd name="connsiteY24" fmla="*/ 438510 h 547653"/>
                <a:gd name="connsiteX25" fmla="*/ 74052 w 574179"/>
                <a:gd name="connsiteY25" fmla="*/ 380926 h 547653"/>
                <a:gd name="connsiteX26" fmla="*/ 286675 w 574179"/>
                <a:gd name="connsiteY26" fmla="*/ 352564 h 547653"/>
                <a:gd name="connsiteX27" fmla="*/ 439040 w 574179"/>
                <a:gd name="connsiteY27" fmla="*/ 362878 h 547653"/>
                <a:gd name="connsiteX28" fmla="*/ 428711 w 574179"/>
                <a:gd name="connsiteY28" fmla="*/ 329359 h 547653"/>
                <a:gd name="connsiteX29" fmla="*/ 332299 w 574179"/>
                <a:gd name="connsiteY29" fmla="*/ 252867 h 547653"/>
                <a:gd name="connsiteX30" fmla="*/ 320247 w 574179"/>
                <a:gd name="connsiteY30" fmla="*/ 258024 h 547653"/>
                <a:gd name="connsiteX31" fmla="*/ 303031 w 574179"/>
                <a:gd name="connsiteY31" fmla="*/ 241694 h 547653"/>
                <a:gd name="connsiteX32" fmla="*/ 320247 w 574179"/>
                <a:gd name="connsiteY32" fmla="*/ 224505 h 547653"/>
                <a:gd name="connsiteX33" fmla="*/ 299567 w 574179"/>
                <a:gd name="connsiteY33" fmla="*/ 186650 h 547653"/>
                <a:gd name="connsiteX34" fmla="*/ 427837 w 574179"/>
                <a:gd name="connsiteY34" fmla="*/ 215021 h 547653"/>
                <a:gd name="connsiteX35" fmla="*/ 433002 w 574179"/>
                <a:gd name="connsiteY35" fmla="*/ 217600 h 547653"/>
                <a:gd name="connsiteX36" fmla="*/ 438168 w 574179"/>
                <a:gd name="connsiteY36" fmla="*/ 220179 h 547653"/>
                <a:gd name="connsiteX37" fmla="*/ 442472 w 574179"/>
                <a:gd name="connsiteY37" fmla="*/ 225337 h 547653"/>
                <a:gd name="connsiteX38" fmla="*/ 445915 w 574179"/>
                <a:gd name="connsiteY38" fmla="*/ 230496 h 547653"/>
                <a:gd name="connsiteX39" fmla="*/ 447637 w 574179"/>
                <a:gd name="connsiteY39" fmla="*/ 237374 h 547653"/>
                <a:gd name="connsiteX40" fmla="*/ 449359 w 574179"/>
                <a:gd name="connsiteY40" fmla="*/ 241672 h 547653"/>
                <a:gd name="connsiteX41" fmla="*/ 462272 w 574179"/>
                <a:gd name="connsiteY41" fmla="*/ 352576 h 547653"/>
                <a:gd name="connsiteX42" fmla="*/ 457968 w 574179"/>
                <a:gd name="connsiteY42" fmla="*/ 351716 h 547653"/>
                <a:gd name="connsiteX43" fmla="*/ 448498 w 574179"/>
                <a:gd name="connsiteY43" fmla="*/ 321626 h 547653"/>
                <a:gd name="connsiteX44" fmla="*/ 446776 w 574179"/>
                <a:gd name="connsiteY44" fmla="*/ 315608 h 547653"/>
                <a:gd name="connsiteX45" fmla="*/ 351219 w 574179"/>
                <a:gd name="connsiteY45" fmla="*/ 240812 h 547653"/>
                <a:gd name="connsiteX46" fmla="*/ 320228 w 574179"/>
                <a:gd name="connsiteY46" fmla="*/ 210722 h 547653"/>
                <a:gd name="connsiteX47" fmla="*/ 293541 w 574179"/>
                <a:gd name="connsiteY47" fmla="*/ 226197 h 547653"/>
                <a:gd name="connsiteX48" fmla="*/ 290958 w 574179"/>
                <a:gd name="connsiteY48" fmla="*/ 203844 h 547653"/>
                <a:gd name="connsiteX49" fmla="*/ 274612 w 574179"/>
                <a:gd name="connsiteY49" fmla="*/ 186650 h 547653"/>
                <a:gd name="connsiteX50" fmla="*/ 282360 w 574179"/>
                <a:gd name="connsiteY50" fmla="*/ 203844 h 547653"/>
                <a:gd name="connsiteX51" fmla="*/ 283221 w 574179"/>
                <a:gd name="connsiteY51" fmla="*/ 203844 h 547653"/>
                <a:gd name="connsiteX52" fmla="*/ 265143 w 574179"/>
                <a:gd name="connsiteY52" fmla="*/ 338820 h 547653"/>
                <a:gd name="connsiteX53" fmla="*/ 195412 w 574179"/>
                <a:gd name="connsiteY53" fmla="*/ 341400 h 547653"/>
                <a:gd name="connsiteX54" fmla="*/ 195412 w 574179"/>
                <a:gd name="connsiteY54" fmla="*/ 266604 h 547653"/>
                <a:gd name="connsiteX55" fmla="*/ 186803 w 574179"/>
                <a:gd name="connsiteY55" fmla="*/ 269183 h 547653"/>
                <a:gd name="connsiteX56" fmla="*/ 178194 w 574179"/>
                <a:gd name="connsiteY56" fmla="*/ 343119 h 547653"/>
                <a:gd name="connsiteX57" fmla="*/ 111907 w 574179"/>
                <a:gd name="connsiteY57" fmla="*/ 352576 h 547653"/>
                <a:gd name="connsiteX58" fmla="*/ 124820 w 574179"/>
                <a:gd name="connsiteY58" fmla="*/ 241672 h 547653"/>
                <a:gd name="connsiteX59" fmla="*/ 125681 w 574179"/>
                <a:gd name="connsiteY59" fmla="*/ 237373 h 547653"/>
                <a:gd name="connsiteX60" fmla="*/ 128264 w 574179"/>
                <a:gd name="connsiteY60" fmla="*/ 230496 h 547653"/>
                <a:gd name="connsiteX61" fmla="*/ 131707 w 574179"/>
                <a:gd name="connsiteY61" fmla="*/ 226197 h 547653"/>
                <a:gd name="connsiteX62" fmla="*/ 136011 w 574179"/>
                <a:gd name="connsiteY62" fmla="*/ 220179 h 547653"/>
                <a:gd name="connsiteX63" fmla="*/ 141177 w 574179"/>
                <a:gd name="connsiteY63" fmla="*/ 217600 h 547653"/>
                <a:gd name="connsiteX64" fmla="*/ 145481 w 574179"/>
                <a:gd name="connsiteY64" fmla="*/ 215021 h 547653"/>
                <a:gd name="connsiteX65" fmla="*/ 274612 w 574179"/>
                <a:gd name="connsiteY65" fmla="*/ 186650 h 547653"/>
                <a:gd name="connsiteX66" fmla="*/ 287089 w 574179"/>
                <a:gd name="connsiteY66" fmla="*/ 0 h 547653"/>
                <a:gd name="connsiteX67" fmla="*/ 369292 w 574179"/>
                <a:gd name="connsiteY67" fmla="*/ 89871 h 547653"/>
                <a:gd name="connsiteX68" fmla="*/ 287089 w 574179"/>
                <a:gd name="connsiteY68" fmla="*/ 179742 h 547653"/>
                <a:gd name="connsiteX69" fmla="*/ 204886 w 574179"/>
                <a:gd name="connsiteY69" fmla="*/ 89871 h 547653"/>
                <a:gd name="connsiteX70" fmla="*/ 287089 w 574179"/>
                <a:gd name="connsiteY70" fmla="*/ 0 h 54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74179" h="547653">
                  <a:moveTo>
                    <a:pt x="0" y="451358"/>
                  </a:moveTo>
                  <a:lnTo>
                    <a:pt x="574179" y="451358"/>
                  </a:lnTo>
                  <a:lnTo>
                    <a:pt x="574179" y="475432"/>
                  </a:lnTo>
                  <a:lnTo>
                    <a:pt x="531137" y="547653"/>
                  </a:lnTo>
                  <a:lnTo>
                    <a:pt x="42181" y="547653"/>
                  </a:lnTo>
                  <a:lnTo>
                    <a:pt x="0" y="475432"/>
                  </a:lnTo>
                  <a:close/>
                  <a:moveTo>
                    <a:pt x="392503" y="318175"/>
                  </a:moveTo>
                  <a:lnTo>
                    <a:pt x="416711" y="337076"/>
                  </a:lnTo>
                  <a:lnTo>
                    <a:pt x="419305" y="345668"/>
                  </a:lnTo>
                  <a:cubicBezTo>
                    <a:pt x="411524" y="344809"/>
                    <a:pt x="403743" y="343950"/>
                    <a:pt x="395097" y="343091"/>
                  </a:cubicBezTo>
                  <a:close/>
                  <a:moveTo>
                    <a:pt x="298695" y="263188"/>
                  </a:moveTo>
                  <a:cubicBezTo>
                    <a:pt x="304729" y="269203"/>
                    <a:pt x="311625" y="272640"/>
                    <a:pt x="320244" y="272640"/>
                  </a:cubicBezTo>
                  <a:cubicBezTo>
                    <a:pt x="323692" y="272640"/>
                    <a:pt x="327140" y="271781"/>
                    <a:pt x="330588" y="270062"/>
                  </a:cubicBezTo>
                  <a:lnTo>
                    <a:pt x="377997" y="307013"/>
                  </a:lnTo>
                  <a:lnTo>
                    <a:pt x="377997" y="341385"/>
                  </a:lnTo>
                  <a:cubicBezTo>
                    <a:pt x="356448" y="339666"/>
                    <a:pt x="333174" y="338807"/>
                    <a:pt x="308177" y="338807"/>
                  </a:cubicBezTo>
                  <a:close/>
                  <a:moveTo>
                    <a:pt x="320247" y="224505"/>
                  </a:moveTo>
                  <a:cubicBezTo>
                    <a:pt x="329716" y="224505"/>
                    <a:pt x="336603" y="232240"/>
                    <a:pt x="336603" y="241694"/>
                  </a:cubicBezTo>
                  <a:cubicBezTo>
                    <a:pt x="336603" y="243413"/>
                    <a:pt x="336603" y="245132"/>
                    <a:pt x="335742" y="246851"/>
                  </a:cubicBezTo>
                  <a:lnTo>
                    <a:pt x="433876" y="324202"/>
                  </a:lnTo>
                  <a:cubicBezTo>
                    <a:pt x="434736" y="325062"/>
                    <a:pt x="434736" y="325062"/>
                    <a:pt x="435597" y="325921"/>
                  </a:cubicBezTo>
                  <a:lnTo>
                    <a:pt x="446788" y="364597"/>
                  </a:lnTo>
                  <a:cubicBezTo>
                    <a:pt x="488107" y="372332"/>
                    <a:pt x="499298" y="380926"/>
                    <a:pt x="499298" y="380926"/>
                  </a:cubicBezTo>
                  <a:lnTo>
                    <a:pt x="499298" y="438510"/>
                  </a:lnTo>
                  <a:lnTo>
                    <a:pt x="74052" y="438510"/>
                  </a:lnTo>
                  <a:lnTo>
                    <a:pt x="74052" y="380926"/>
                  </a:lnTo>
                  <a:cubicBezTo>
                    <a:pt x="74052" y="380926"/>
                    <a:pt x="109346" y="352564"/>
                    <a:pt x="286675" y="352564"/>
                  </a:cubicBezTo>
                  <a:cubicBezTo>
                    <a:pt x="358984" y="352564"/>
                    <a:pt x="406329" y="357721"/>
                    <a:pt x="439040" y="362878"/>
                  </a:cubicBezTo>
                  <a:lnTo>
                    <a:pt x="428711" y="329359"/>
                  </a:lnTo>
                  <a:lnTo>
                    <a:pt x="332299" y="252867"/>
                  </a:lnTo>
                  <a:cubicBezTo>
                    <a:pt x="328855" y="256305"/>
                    <a:pt x="324551" y="258024"/>
                    <a:pt x="320247" y="258024"/>
                  </a:cubicBezTo>
                  <a:cubicBezTo>
                    <a:pt x="310778" y="258024"/>
                    <a:pt x="303031" y="250289"/>
                    <a:pt x="303031" y="241694"/>
                  </a:cubicBezTo>
                  <a:cubicBezTo>
                    <a:pt x="303031" y="232240"/>
                    <a:pt x="310778" y="224505"/>
                    <a:pt x="320247" y="224505"/>
                  </a:cubicBezTo>
                  <a:close/>
                  <a:moveTo>
                    <a:pt x="299567" y="186650"/>
                  </a:moveTo>
                  <a:cubicBezTo>
                    <a:pt x="359828" y="190089"/>
                    <a:pt x="425254" y="213301"/>
                    <a:pt x="427837" y="215021"/>
                  </a:cubicBezTo>
                  <a:cubicBezTo>
                    <a:pt x="430420" y="215021"/>
                    <a:pt x="431281" y="216740"/>
                    <a:pt x="433002" y="217600"/>
                  </a:cubicBezTo>
                  <a:cubicBezTo>
                    <a:pt x="434724" y="218460"/>
                    <a:pt x="436446" y="219319"/>
                    <a:pt x="438168" y="220179"/>
                  </a:cubicBezTo>
                  <a:cubicBezTo>
                    <a:pt x="439889" y="221899"/>
                    <a:pt x="440750" y="223618"/>
                    <a:pt x="442472" y="225337"/>
                  </a:cubicBezTo>
                  <a:cubicBezTo>
                    <a:pt x="443333" y="227057"/>
                    <a:pt x="445055" y="228776"/>
                    <a:pt x="445915" y="230496"/>
                  </a:cubicBezTo>
                  <a:cubicBezTo>
                    <a:pt x="446776" y="232215"/>
                    <a:pt x="447637" y="234794"/>
                    <a:pt x="447637" y="237374"/>
                  </a:cubicBezTo>
                  <a:cubicBezTo>
                    <a:pt x="448498" y="238233"/>
                    <a:pt x="449359" y="239953"/>
                    <a:pt x="449359" y="241672"/>
                  </a:cubicBezTo>
                  <a:lnTo>
                    <a:pt x="462272" y="352576"/>
                  </a:lnTo>
                  <a:cubicBezTo>
                    <a:pt x="460550" y="352576"/>
                    <a:pt x="459689" y="352576"/>
                    <a:pt x="457968" y="351716"/>
                  </a:cubicBezTo>
                  <a:lnTo>
                    <a:pt x="448498" y="321626"/>
                  </a:lnTo>
                  <a:lnTo>
                    <a:pt x="446776" y="315608"/>
                  </a:lnTo>
                  <a:lnTo>
                    <a:pt x="351219" y="240812"/>
                  </a:lnTo>
                  <a:cubicBezTo>
                    <a:pt x="351219" y="224478"/>
                    <a:pt x="337445" y="210722"/>
                    <a:pt x="320228" y="210722"/>
                  </a:cubicBezTo>
                  <a:cubicBezTo>
                    <a:pt x="309036" y="210722"/>
                    <a:pt x="299567" y="216740"/>
                    <a:pt x="293541" y="226197"/>
                  </a:cubicBezTo>
                  <a:lnTo>
                    <a:pt x="290958" y="203844"/>
                  </a:lnTo>
                  <a:close/>
                  <a:moveTo>
                    <a:pt x="274612" y="186650"/>
                  </a:moveTo>
                  <a:lnTo>
                    <a:pt x="282360" y="203844"/>
                  </a:lnTo>
                  <a:lnTo>
                    <a:pt x="283221" y="203844"/>
                  </a:lnTo>
                  <a:lnTo>
                    <a:pt x="265143" y="338820"/>
                  </a:lnTo>
                  <a:cubicBezTo>
                    <a:pt x="239316" y="338820"/>
                    <a:pt x="216073" y="340540"/>
                    <a:pt x="195412" y="341400"/>
                  </a:cubicBezTo>
                  <a:lnTo>
                    <a:pt x="195412" y="266604"/>
                  </a:lnTo>
                  <a:cubicBezTo>
                    <a:pt x="192829" y="268323"/>
                    <a:pt x="189386" y="269183"/>
                    <a:pt x="186803" y="269183"/>
                  </a:cubicBezTo>
                  <a:lnTo>
                    <a:pt x="178194" y="343119"/>
                  </a:lnTo>
                  <a:cubicBezTo>
                    <a:pt x="149785" y="345698"/>
                    <a:pt x="128264" y="349137"/>
                    <a:pt x="111907" y="352576"/>
                  </a:cubicBezTo>
                  <a:lnTo>
                    <a:pt x="124820" y="241672"/>
                  </a:lnTo>
                  <a:cubicBezTo>
                    <a:pt x="124820" y="239953"/>
                    <a:pt x="125681" y="239093"/>
                    <a:pt x="125681" y="237373"/>
                  </a:cubicBezTo>
                  <a:cubicBezTo>
                    <a:pt x="126542" y="234794"/>
                    <a:pt x="126542" y="232215"/>
                    <a:pt x="128264" y="230496"/>
                  </a:cubicBezTo>
                  <a:cubicBezTo>
                    <a:pt x="129124" y="228776"/>
                    <a:pt x="129985" y="227057"/>
                    <a:pt x="131707" y="226197"/>
                  </a:cubicBezTo>
                  <a:cubicBezTo>
                    <a:pt x="132568" y="223618"/>
                    <a:pt x="134290" y="221899"/>
                    <a:pt x="136011" y="220179"/>
                  </a:cubicBezTo>
                  <a:cubicBezTo>
                    <a:pt x="137733" y="219319"/>
                    <a:pt x="139455" y="218460"/>
                    <a:pt x="141177" y="217600"/>
                  </a:cubicBezTo>
                  <a:cubicBezTo>
                    <a:pt x="142898" y="216740"/>
                    <a:pt x="143759" y="215021"/>
                    <a:pt x="145481" y="215021"/>
                  </a:cubicBezTo>
                  <a:cubicBezTo>
                    <a:pt x="148925" y="213301"/>
                    <a:pt x="214351" y="190089"/>
                    <a:pt x="274612" y="186650"/>
                  </a:cubicBezTo>
                  <a:close/>
                  <a:moveTo>
                    <a:pt x="287089" y="0"/>
                  </a:moveTo>
                  <a:cubicBezTo>
                    <a:pt x="332488" y="0"/>
                    <a:pt x="369292" y="40237"/>
                    <a:pt x="369292" y="89871"/>
                  </a:cubicBezTo>
                  <a:cubicBezTo>
                    <a:pt x="369292" y="139505"/>
                    <a:pt x="332488" y="179742"/>
                    <a:pt x="287089" y="179742"/>
                  </a:cubicBezTo>
                  <a:cubicBezTo>
                    <a:pt x="241690" y="179742"/>
                    <a:pt x="204886" y="139505"/>
                    <a:pt x="204886" y="89871"/>
                  </a:cubicBezTo>
                  <a:cubicBezTo>
                    <a:pt x="204886" y="40237"/>
                    <a:pt x="241690" y="0"/>
                    <a:pt x="28708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 dirty="0">
                <a:latin typeface="Microsoft YaHei" panose="020B0503020204020204" pitchFamily="34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02500B3-692F-C0CA-E5A1-518070A7A311}"/>
                </a:ext>
              </a:extLst>
            </p:cNvPr>
            <p:cNvGrpSpPr/>
            <p:nvPr/>
          </p:nvGrpSpPr>
          <p:grpSpPr>
            <a:xfrm>
              <a:off x="8248991" y="3397631"/>
              <a:ext cx="2116185" cy="1566435"/>
              <a:chOff x="4726258" y="1894148"/>
              <a:chExt cx="3161984" cy="2574608"/>
            </a:xfrm>
          </p:grpSpPr>
          <p:sp>
            <p:nvSpPr>
              <p:cNvPr id="38" name="ï$ḷïďê">
                <a:extLst>
                  <a:ext uri="{FF2B5EF4-FFF2-40B4-BE49-F238E27FC236}">
                    <a16:creationId xmlns:a16="http://schemas.microsoft.com/office/drawing/2014/main" id="{FBB27996-FD9D-CC35-52F7-8746EF32DD0C}"/>
                  </a:ext>
                </a:extLst>
              </p:cNvPr>
              <p:cNvSpPr/>
              <p:nvPr/>
            </p:nvSpPr>
            <p:spPr bwMode="auto">
              <a:xfrm>
                <a:off x="4726258" y="3816294"/>
                <a:ext cx="652462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39" name="îşľíḑê">
                <a:extLst>
                  <a:ext uri="{FF2B5EF4-FFF2-40B4-BE49-F238E27FC236}">
                    <a16:creationId xmlns:a16="http://schemas.microsoft.com/office/drawing/2014/main" id="{9F6850D2-4183-B52D-EB01-D4F516AEC4D6}"/>
                  </a:ext>
                </a:extLst>
              </p:cNvPr>
              <p:cNvSpPr/>
              <p:nvPr/>
            </p:nvSpPr>
            <p:spPr bwMode="auto">
              <a:xfrm>
                <a:off x="7234714" y="3794038"/>
                <a:ext cx="653528" cy="6524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0" name="îşļïďe">
                <a:extLst>
                  <a:ext uri="{FF2B5EF4-FFF2-40B4-BE49-F238E27FC236}">
                    <a16:creationId xmlns:a16="http://schemas.microsoft.com/office/drawing/2014/main" id="{A33851B8-08FE-4DD3-93AC-5FCD80B3CFB3}"/>
                  </a:ext>
                </a:extLst>
              </p:cNvPr>
              <p:cNvSpPr/>
              <p:nvPr/>
            </p:nvSpPr>
            <p:spPr bwMode="auto">
              <a:xfrm>
                <a:off x="5068761" y="1894148"/>
                <a:ext cx="653528" cy="653529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1" name="išḻïḋé">
                <a:extLst>
                  <a:ext uri="{FF2B5EF4-FFF2-40B4-BE49-F238E27FC236}">
                    <a16:creationId xmlns:a16="http://schemas.microsoft.com/office/drawing/2014/main" id="{3A72BB88-F33B-F11C-CCBB-218AD17940B0}"/>
                  </a:ext>
                </a:extLst>
              </p:cNvPr>
              <p:cNvSpPr/>
              <p:nvPr/>
            </p:nvSpPr>
            <p:spPr bwMode="auto">
              <a:xfrm>
                <a:off x="6868442" y="1896191"/>
                <a:ext cx="691691" cy="691690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 fontScale="85000" lnSpcReduction="1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2" name="íṧliḑê">
                <a:extLst>
                  <a:ext uri="{FF2B5EF4-FFF2-40B4-BE49-F238E27FC236}">
                    <a16:creationId xmlns:a16="http://schemas.microsoft.com/office/drawing/2014/main" id="{6A430788-9800-407C-FF67-91970F6FC33F}"/>
                  </a:ext>
                </a:extLst>
              </p:cNvPr>
              <p:cNvSpPr/>
              <p:nvPr/>
            </p:nvSpPr>
            <p:spPr bwMode="auto">
              <a:xfrm>
                <a:off x="5160338" y="2031998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3" name="i$ļiďê">
                <a:extLst>
                  <a:ext uri="{FF2B5EF4-FFF2-40B4-BE49-F238E27FC236}">
                    <a16:creationId xmlns:a16="http://schemas.microsoft.com/office/drawing/2014/main" id="{CD9AC353-2B3D-9EBF-6943-AB2ADDD6EC46}"/>
                  </a:ext>
                </a:extLst>
              </p:cNvPr>
              <p:cNvSpPr/>
              <p:nvPr/>
            </p:nvSpPr>
            <p:spPr bwMode="auto">
              <a:xfrm>
                <a:off x="6979101" y="2053123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4" name="ïṥḻîde">
                <a:extLst>
                  <a:ext uri="{FF2B5EF4-FFF2-40B4-BE49-F238E27FC236}">
                    <a16:creationId xmlns:a16="http://schemas.microsoft.com/office/drawing/2014/main" id="{020605B4-A42F-7C9C-53C9-EA472BEB3C7C}"/>
                  </a:ext>
                </a:extLst>
              </p:cNvPr>
              <p:cNvSpPr/>
              <p:nvPr/>
            </p:nvSpPr>
            <p:spPr bwMode="auto">
              <a:xfrm>
                <a:off x="7326293" y="393135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45" name="íşḻiḑe">
                <a:extLst>
                  <a:ext uri="{FF2B5EF4-FFF2-40B4-BE49-F238E27FC236}">
                    <a16:creationId xmlns:a16="http://schemas.microsoft.com/office/drawing/2014/main" id="{35681E1F-B807-6365-89AC-C12F03641BF7}"/>
                  </a:ext>
                </a:extLst>
              </p:cNvPr>
              <p:cNvSpPr/>
              <p:nvPr/>
            </p:nvSpPr>
            <p:spPr bwMode="auto">
              <a:xfrm>
                <a:off x="4817302" y="3953611"/>
                <a:ext cx="470373" cy="377828"/>
              </a:xfrm>
              <a:custGeom>
                <a:avLst/>
                <a:gdLst>
                  <a:gd name="connsiteX0" fmla="*/ 360943 w 600541"/>
                  <a:gd name="connsiteY0" fmla="*/ 344430 h 482385"/>
                  <a:gd name="connsiteX1" fmla="*/ 415206 w 600541"/>
                  <a:gd name="connsiteY1" fmla="*/ 369480 h 482385"/>
                  <a:gd name="connsiteX2" fmla="*/ 334409 w 600541"/>
                  <a:gd name="connsiteY2" fmla="*/ 431508 h 482385"/>
                  <a:gd name="connsiteX3" fmla="*/ 360943 w 600541"/>
                  <a:gd name="connsiteY3" fmla="*/ 344430 h 482385"/>
                  <a:gd name="connsiteX4" fmla="*/ 158230 w 600541"/>
                  <a:gd name="connsiteY4" fmla="*/ 344430 h 482385"/>
                  <a:gd name="connsiteX5" fmla="*/ 184529 w 600541"/>
                  <a:gd name="connsiteY5" fmla="*/ 431014 h 482385"/>
                  <a:gd name="connsiteX6" fmla="*/ 104437 w 600541"/>
                  <a:gd name="connsiteY6" fmla="*/ 369236 h 482385"/>
                  <a:gd name="connsiteX7" fmla="*/ 158230 w 600541"/>
                  <a:gd name="connsiteY7" fmla="*/ 344430 h 482385"/>
                  <a:gd name="connsiteX8" fmla="*/ 272241 w 600541"/>
                  <a:gd name="connsiteY8" fmla="*/ 331516 h 482385"/>
                  <a:gd name="connsiteX9" fmla="*/ 343018 w 600541"/>
                  <a:gd name="connsiteY9" fmla="*/ 339630 h 482385"/>
                  <a:gd name="connsiteX10" fmla="*/ 308586 w 600541"/>
                  <a:gd name="connsiteY10" fmla="*/ 440343 h 482385"/>
                  <a:gd name="connsiteX11" fmla="*/ 272241 w 600541"/>
                  <a:gd name="connsiteY11" fmla="*/ 445832 h 482385"/>
                  <a:gd name="connsiteX12" fmla="*/ 253118 w 600541"/>
                  <a:gd name="connsiteY12" fmla="*/ 331516 h 482385"/>
                  <a:gd name="connsiteX13" fmla="*/ 253118 w 600541"/>
                  <a:gd name="connsiteY13" fmla="*/ 446044 h 482385"/>
                  <a:gd name="connsiteX14" fmla="*/ 212245 w 600541"/>
                  <a:gd name="connsiteY14" fmla="*/ 440079 h 482385"/>
                  <a:gd name="connsiteX15" fmla="*/ 177825 w 600541"/>
                  <a:gd name="connsiteY15" fmla="*/ 339867 h 482385"/>
                  <a:gd name="connsiteX16" fmla="*/ 253118 w 600541"/>
                  <a:gd name="connsiteY16" fmla="*/ 331516 h 482385"/>
                  <a:gd name="connsiteX17" fmla="*/ 368784 w 600541"/>
                  <a:gd name="connsiteY17" fmla="*/ 260175 h 482385"/>
                  <a:gd name="connsiteX18" fmla="*/ 454583 w 600541"/>
                  <a:gd name="connsiteY18" fmla="*/ 260175 h 482385"/>
                  <a:gd name="connsiteX19" fmla="*/ 425904 w 600541"/>
                  <a:gd name="connsiteY19" fmla="*/ 353251 h 482385"/>
                  <a:gd name="connsiteX20" fmla="*/ 363765 w 600541"/>
                  <a:gd name="connsiteY20" fmla="*/ 325090 h 482385"/>
                  <a:gd name="connsiteX21" fmla="*/ 368784 w 600541"/>
                  <a:gd name="connsiteY21" fmla="*/ 260175 h 482385"/>
                  <a:gd name="connsiteX22" fmla="*/ 272241 w 600541"/>
                  <a:gd name="connsiteY22" fmla="*/ 260175 h 482385"/>
                  <a:gd name="connsiteX23" fmla="*/ 349440 w 600541"/>
                  <a:gd name="connsiteY23" fmla="*/ 260175 h 482385"/>
                  <a:gd name="connsiteX24" fmla="*/ 345616 w 600541"/>
                  <a:gd name="connsiteY24" fmla="*/ 320297 h 482385"/>
                  <a:gd name="connsiteX25" fmla="*/ 272241 w 600541"/>
                  <a:gd name="connsiteY25" fmla="*/ 312185 h 482385"/>
                  <a:gd name="connsiteX26" fmla="*/ 169710 w 600541"/>
                  <a:gd name="connsiteY26" fmla="*/ 260175 h 482385"/>
                  <a:gd name="connsiteX27" fmla="*/ 253118 w 600541"/>
                  <a:gd name="connsiteY27" fmla="*/ 260175 h 482385"/>
                  <a:gd name="connsiteX28" fmla="*/ 253118 w 600541"/>
                  <a:gd name="connsiteY28" fmla="*/ 312185 h 482385"/>
                  <a:gd name="connsiteX29" fmla="*/ 174729 w 600541"/>
                  <a:gd name="connsiteY29" fmla="*/ 320297 h 482385"/>
                  <a:gd name="connsiteX30" fmla="*/ 169710 w 600541"/>
                  <a:gd name="connsiteY30" fmla="*/ 260175 h 482385"/>
                  <a:gd name="connsiteX31" fmla="*/ 65273 w 600541"/>
                  <a:gd name="connsiteY31" fmla="*/ 260175 h 482385"/>
                  <a:gd name="connsiteX32" fmla="*/ 150605 w 600541"/>
                  <a:gd name="connsiteY32" fmla="*/ 260175 h 482385"/>
                  <a:gd name="connsiteX33" fmla="*/ 155385 w 600541"/>
                  <a:gd name="connsiteY33" fmla="*/ 325078 h 482385"/>
                  <a:gd name="connsiteX34" fmla="*/ 93717 w 600541"/>
                  <a:gd name="connsiteY34" fmla="*/ 352757 h 482385"/>
                  <a:gd name="connsiteX35" fmla="*/ 65273 w 600541"/>
                  <a:gd name="connsiteY35" fmla="*/ 260175 h 482385"/>
                  <a:gd name="connsiteX36" fmla="*/ 346333 w 600541"/>
                  <a:gd name="connsiteY36" fmla="*/ 186645 h 482385"/>
                  <a:gd name="connsiteX37" fmla="*/ 349440 w 600541"/>
                  <a:gd name="connsiteY37" fmla="*/ 244367 h 482385"/>
                  <a:gd name="connsiteX38" fmla="*/ 272241 w 600541"/>
                  <a:gd name="connsiteY38" fmla="*/ 244367 h 482385"/>
                  <a:gd name="connsiteX39" fmla="*/ 272241 w 600541"/>
                  <a:gd name="connsiteY39" fmla="*/ 193801 h 482385"/>
                  <a:gd name="connsiteX40" fmla="*/ 346333 w 600541"/>
                  <a:gd name="connsiteY40" fmla="*/ 186645 h 482385"/>
                  <a:gd name="connsiteX41" fmla="*/ 174251 w 600541"/>
                  <a:gd name="connsiteY41" fmla="*/ 186645 h 482385"/>
                  <a:gd name="connsiteX42" fmla="*/ 253118 w 600541"/>
                  <a:gd name="connsiteY42" fmla="*/ 193801 h 482385"/>
                  <a:gd name="connsiteX43" fmla="*/ 253118 w 600541"/>
                  <a:gd name="connsiteY43" fmla="*/ 244367 h 482385"/>
                  <a:gd name="connsiteX44" fmla="*/ 169710 w 600541"/>
                  <a:gd name="connsiteY44" fmla="*/ 244367 h 482385"/>
                  <a:gd name="connsiteX45" fmla="*/ 174251 w 600541"/>
                  <a:gd name="connsiteY45" fmla="*/ 186645 h 482385"/>
                  <a:gd name="connsiteX46" fmla="*/ 92525 w 600541"/>
                  <a:gd name="connsiteY46" fmla="*/ 153974 h 482385"/>
                  <a:gd name="connsiteX47" fmla="*/ 154679 w 600541"/>
                  <a:gd name="connsiteY47" fmla="*/ 181879 h 482385"/>
                  <a:gd name="connsiteX48" fmla="*/ 150376 w 600541"/>
                  <a:gd name="connsiteY48" fmla="*/ 244368 h 482385"/>
                  <a:gd name="connsiteX49" fmla="*/ 65273 w 600541"/>
                  <a:gd name="connsiteY49" fmla="*/ 244368 h 482385"/>
                  <a:gd name="connsiteX50" fmla="*/ 92525 w 600541"/>
                  <a:gd name="connsiteY50" fmla="*/ 153974 h 482385"/>
                  <a:gd name="connsiteX51" fmla="*/ 426413 w 600541"/>
                  <a:gd name="connsiteY51" fmla="*/ 153197 h 482385"/>
                  <a:gd name="connsiteX52" fmla="*/ 429044 w 600541"/>
                  <a:gd name="connsiteY52" fmla="*/ 156061 h 482385"/>
                  <a:gd name="connsiteX53" fmla="*/ 444350 w 600541"/>
                  <a:gd name="connsiteY53" fmla="*/ 188758 h 482385"/>
                  <a:gd name="connsiteX54" fmla="*/ 404410 w 600541"/>
                  <a:gd name="connsiteY54" fmla="*/ 212863 h 482385"/>
                  <a:gd name="connsiteX55" fmla="*/ 392930 w 600541"/>
                  <a:gd name="connsiteY55" fmla="*/ 231002 h 482385"/>
                  <a:gd name="connsiteX56" fmla="*/ 394844 w 600541"/>
                  <a:gd name="connsiteY56" fmla="*/ 244367 h 482385"/>
                  <a:gd name="connsiteX57" fmla="*/ 368775 w 600541"/>
                  <a:gd name="connsiteY57" fmla="*/ 244367 h 482385"/>
                  <a:gd name="connsiteX58" fmla="*/ 364470 w 600541"/>
                  <a:gd name="connsiteY58" fmla="*/ 181837 h 482385"/>
                  <a:gd name="connsiteX59" fmla="*/ 426413 w 600541"/>
                  <a:gd name="connsiteY59" fmla="*/ 153197 h 482385"/>
                  <a:gd name="connsiteX60" fmla="*/ 182835 w 600541"/>
                  <a:gd name="connsiteY60" fmla="*/ 72541 h 482385"/>
                  <a:gd name="connsiteX61" fmla="*/ 157498 w 600541"/>
                  <a:gd name="connsiteY61" fmla="*/ 161101 h 482385"/>
                  <a:gd name="connsiteX62" fmla="*/ 103237 w 600541"/>
                  <a:gd name="connsiteY62" fmla="*/ 135798 h 482385"/>
                  <a:gd name="connsiteX63" fmla="*/ 182835 w 600541"/>
                  <a:gd name="connsiteY63" fmla="*/ 72541 h 482385"/>
                  <a:gd name="connsiteX64" fmla="*/ 336032 w 600541"/>
                  <a:gd name="connsiteY64" fmla="*/ 72330 h 482385"/>
                  <a:gd name="connsiteX65" fmla="*/ 374284 w 600541"/>
                  <a:gd name="connsiteY65" fmla="*/ 93807 h 482385"/>
                  <a:gd name="connsiteX66" fmla="*/ 373806 w 600541"/>
                  <a:gd name="connsiteY66" fmla="*/ 94284 h 482385"/>
                  <a:gd name="connsiteX67" fmla="*/ 361852 w 600541"/>
                  <a:gd name="connsiteY67" fmla="*/ 111943 h 482385"/>
                  <a:gd name="connsiteX68" fmla="*/ 368785 w 600541"/>
                  <a:gd name="connsiteY68" fmla="*/ 131988 h 482385"/>
                  <a:gd name="connsiteX69" fmla="*/ 370220 w 600541"/>
                  <a:gd name="connsiteY69" fmla="*/ 133420 h 482385"/>
                  <a:gd name="connsiteX70" fmla="*/ 393649 w 600541"/>
                  <a:gd name="connsiteY70" fmla="*/ 142726 h 482385"/>
                  <a:gd name="connsiteX71" fmla="*/ 396279 w 600541"/>
                  <a:gd name="connsiteY71" fmla="*/ 142726 h 482385"/>
                  <a:gd name="connsiteX72" fmla="*/ 407515 w 600541"/>
                  <a:gd name="connsiteY72" fmla="*/ 141533 h 482385"/>
                  <a:gd name="connsiteX73" fmla="*/ 361613 w 600541"/>
                  <a:gd name="connsiteY73" fmla="*/ 161101 h 482385"/>
                  <a:gd name="connsiteX74" fmla="*/ 336032 w 600541"/>
                  <a:gd name="connsiteY74" fmla="*/ 72330 h 482385"/>
                  <a:gd name="connsiteX75" fmla="*/ 272241 w 600541"/>
                  <a:gd name="connsiteY75" fmla="*/ 57299 h 482385"/>
                  <a:gd name="connsiteX76" fmla="*/ 310732 w 600541"/>
                  <a:gd name="connsiteY76" fmla="*/ 63263 h 482385"/>
                  <a:gd name="connsiteX77" fmla="*/ 343724 w 600541"/>
                  <a:gd name="connsiteY77" fmla="*/ 165849 h 482385"/>
                  <a:gd name="connsiteX78" fmla="*/ 272241 w 600541"/>
                  <a:gd name="connsiteY78" fmla="*/ 174438 h 482385"/>
                  <a:gd name="connsiteX79" fmla="*/ 253118 w 600541"/>
                  <a:gd name="connsiteY79" fmla="*/ 57017 h 482385"/>
                  <a:gd name="connsiteX80" fmla="*/ 253118 w 600541"/>
                  <a:gd name="connsiteY80" fmla="*/ 174438 h 482385"/>
                  <a:gd name="connsiteX81" fmla="*/ 177119 w 600541"/>
                  <a:gd name="connsiteY81" fmla="*/ 165846 h 482385"/>
                  <a:gd name="connsiteX82" fmla="*/ 209861 w 600541"/>
                  <a:gd name="connsiteY82" fmla="*/ 63461 h 482385"/>
                  <a:gd name="connsiteX83" fmla="*/ 253118 w 600541"/>
                  <a:gd name="connsiteY83" fmla="*/ 57017 h 482385"/>
                  <a:gd name="connsiteX84" fmla="*/ 253128 w 600541"/>
                  <a:gd name="connsiteY84" fmla="*/ 0 h 482385"/>
                  <a:gd name="connsiteX85" fmla="*/ 424509 w 600541"/>
                  <a:gd name="connsiteY85" fmla="*/ 66832 h 482385"/>
                  <a:gd name="connsiteX86" fmla="*/ 436699 w 600541"/>
                  <a:gd name="connsiteY86" fmla="*/ 45350 h 482385"/>
                  <a:gd name="connsiteX87" fmla="*/ 445782 w 600541"/>
                  <a:gd name="connsiteY87" fmla="*/ 40099 h 482385"/>
                  <a:gd name="connsiteX88" fmla="*/ 453192 w 600541"/>
                  <a:gd name="connsiteY88" fmla="*/ 43202 h 482385"/>
                  <a:gd name="connsiteX89" fmla="*/ 459168 w 600541"/>
                  <a:gd name="connsiteY89" fmla="*/ 48931 h 482385"/>
                  <a:gd name="connsiteX90" fmla="*/ 463231 w 600541"/>
                  <a:gd name="connsiteY90" fmla="*/ 60865 h 482385"/>
                  <a:gd name="connsiteX91" fmla="*/ 461080 w 600541"/>
                  <a:gd name="connsiteY91" fmla="*/ 82585 h 482385"/>
                  <a:gd name="connsiteX92" fmla="*/ 517251 w 600541"/>
                  <a:gd name="connsiteY92" fmla="*/ 138677 h 482385"/>
                  <a:gd name="connsiteX93" fmla="*/ 553582 w 600541"/>
                  <a:gd name="connsiteY93" fmla="*/ 79005 h 482385"/>
                  <a:gd name="connsiteX94" fmla="*/ 564578 w 600541"/>
                  <a:gd name="connsiteY94" fmla="*/ 72561 h 482385"/>
                  <a:gd name="connsiteX95" fmla="*/ 573900 w 600541"/>
                  <a:gd name="connsiteY95" fmla="*/ 76618 h 482385"/>
                  <a:gd name="connsiteX96" fmla="*/ 578441 w 600541"/>
                  <a:gd name="connsiteY96" fmla="*/ 80915 h 482385"/>
                  <a:gd name="connsiteX97" fmla="*/ 582983 w 600541"/>
                  <a:gd name="connsiteY97" fmla="*/ 99532 h 482385"/>
                  <a:gd name="connsiteX98" fmla="*/ 558841 w 600541"/>
                  <a:gd name="connsiteY98" fmla="*/ 180208 h 482385"/>
                  <a:gd name="connsiteX99" fmla="*/ 592544 w 600541"/>
                  <a:gd name="connsiteY99" fmla="*/ 214102 h 482385"/>
                  <a:gd name="connsiteX100" fmla="*/ 589914 w 600541"/>
                  <a:gd name="connsiteY100" fmla="*/ 258020 h 482385"/>
                  <a:gd name="connsiteX101" fmla="*/ 589675 w 600541"/>
                  <a:gd name="connsiteY101" fmla="*/ 258497 h 482385"/>
                  <a:gd name="connsiteX102" fmla="*/ 568402 w 600541"/>
                  <a:gd name="connsiteY102" fmla="*/ 267567 h 482385"/>
                  <a:gd name="connsiteX103" fmla="*/ 547846 w 600541"/>
                  <a:gd name="connsiteY103" fmla="*/ 258736 h 482385"/>
                  <a:gd name="connsiteX104" fmla="*/ 515338 w 600541"/>
                  <a:gd name="connsiteY104" fmla="*/ 226275 h 482385"/>
                  <a:gd name="connsiteX105" fmla="*/ 430724 w 600541"/>
                  <a:gd name="connsiteY105" fmla="*/ 251575 h 482385"/>
                  <a:gd name="connsiteX106" fmla="*/ 425943 w 600541"/>
                  <a:gd name="connsiteY106" fmla="*/ 252291 h 482385"/>
                  <a:gd name="connsiteX107" fmla="*/ 412319 w 600541"/>
                  <a:gd name="connsiteY107" fmla="*/ 246802 h 482385"/>
                  <a:gd name="connsiteX108" fmla="*/ 407777 w 600541"/>
                  <a:gd name="connsiteY108" fmla="*/ 242267 h 482385"/>
                  <a:gd name="connsiteX109" fmla="*/ 403953 w 600541"/>
                  <a:gd name="connsiteY109" fmla="*/ 231526 h 482385"/>
                  <a:gd name="connsiteX110" fmla="*/ 410167 w 600541"/>
                  <a:gd name="connsiteY110" fmla="*/ 222217 h 482385"/>
                  <a:gd name="connsiteX111" fmla="*/ 473031 w 600541"/>
                  <a:gd name="connsiteY111" fmla="*/ 184027 h 482385"/>
                  <a:gd name="connsiteX112" fmla="*/ 418294 w 600541"/>
                  <a:gd name="connsiteY112" fmla="*/ 129368 h 482385"/>
                  <a:gd name="connsiteX113" fmla="*/ 392001 w 600541"/>
                  <a:gd name="connsiteY113" fmla="*/ 131994 h 482385"/>
                  <a:gd name="connsiteX114" fmla="*/ 390806 w 600541"/>
                  <a:gd name="connsiteY114" fmla="*/ 131994 h 482385"/>
                  <a:gd name="connsiteX115" fmla="*/ 380289 w 600541"/>
                  <a:gd name="connsiteY115" fmla="*/ 127697 h 482385"/>
                  <a:gd name="connsiteX116" fmla="*/ 374314 w 600541"/>
                  <a:gd name="connsiteY116" fmla="*/ 121730 h 482385"/>
                  <a:gd name="connsiteX117" fmla="*/ 371445 w 600541"/>
                  <a:gd name="connsiteY117" fmla="*/ 113137 h 482385"/>
                  <a:gd name="connsiteX118" fmla="*/ 376465 w 600541"/>
                  <a:gd name="connsiteY118" fmla="*/ 105499 h 482385"/>
                  <a:gd name="connsiteX119" fmla="*/ 402997 w 600541"/>
                  <a:gd name="connsiteY119" fmla="*/ 90462 h 482385"/>
                  <a:gd name="connsiteX120" fmla="*/ 253128 w 600541"/>
                  <a:gd name="connsiteY120" fmla="*/ 31745 h 482385"/>
                  <a:gd name="connsiteX121" fmla="*/ 31790 w 600541"/>
                  <a:gd name="connsiteY121" fmla="*/ 252769 h 482385"/>
                  <a:gd name="connsiteX122" fmla="*/ 157518 w 600541"/>
                  <a:gd name="connsiteY122" fmla="*/ 452072 h 482385"/>
                  <a:gd name="connsiteX123" fmla="*/ 164927 w 600541"/>
                  <a:gd name="connsiteY123" fmla="*/ 473315 h 482385"/>
                  <a:gd name="connsiteX124" fmla="*/ 150586 w 600541"/>
                  <a:gd name="connsiteY124" fmla="*/ 482385 h 482385"/>
                  <a:gd name="connsiteX125" fmla="*/ 143654 w 600541"/>
                  <a:gd name="connsiteY125" fmla="*/ 480714 h 482385"/>
                  <a:gd name="connsiteX126" fmla="*/ 0 w 600541"/>
                  <a:gd name="connsiteY126" fmla="*/ 252769 h 482385"/>
                  <a:gd name="connsiteX127" fmla="*/ 253128 w 600541"/>
                  <a:gd name="connsiteY127" fmla="*/ 0 h 482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</a:cxnLst>
                <a:rect l="l" t="t" r="r" b="b"/>
                <a:pathLst>
                  <a:path w="600541" h="482385">
                    <a:moveTo>
                      <a:pt x="360943" y="344430"/>
                    </a:moveTo>
                    <a:cubicBezTo>
                      <a:pt x="383891" y="351110"/>
                      <a:pt x="402537" y="359937"/>
                      <a:pt x="415206" y="369480"/>
                    </a:cubicBezTo>
                    <a:cubicBezTo>
                      <a:pt x="394409" y="396677"/>
                      <a:pt x="366680" y="418148"/>
                      <a:pt x="334409" y="431508"/>
                    </a:cubicBezTo>
                    <a:cubicBezTo>
                      <a:pt x="345883" y="407412"/>
                      <a:pt x="354967" y="377830"/>
                      <a:pt x="360943" y="344430"/>
                    </a:cubicBezTo>
                    <a:close/>
                    <a:moveTo>
                      <a:pt x="158230" y="344430"/>
                    </a:moveTo>
                    <a:cubicBezTo>
                      <a:pt x="164207" y="377823"/>
                      <a:pt x="173292" y="407162"/>
                      <a:pt x="184529" y="431014"/>
                    </a:cubicBezTo>
                    <a:cubicBezTo>
                      <a:pt x="152731" y="417895"/>
                      <a:pt x="125237" y="396190"/>
                      <a:pt x="104437" y="369236"/>
                    </a:cubicBezTo>
                    <a:cubicBezTo>
                      <a:pt x="117108" y="359696"/>
                      <a:pt x="135517" y="351109"/>
                      <a:pt x="158230" y="344430"/>
                    </a:cubicBezTo>
                    <a:close/>
                    <a:moveTo>
                      <a:pt x="272241" y="331516"/>
                    </a:moveTo>
                    <a:cubicBezTo>
                      <a:pt x="297826" y="332232"/>
                      <a:pt x="321976" y="335096"/>
                      <a:pt x="343018" y="339630"/>
                    </a:cubicBezTo>
                    <a:cubicBezTo>
                      <a:pt x="335606" y="382111"/>
                      <a:pt x="323172" y="416477"/>
                      <a:pt x="308586" y="440343"/>
                    </a:cubicBezTo>
                    <a:cubicBezTo>
                      <a:pt x="296630" y="443207"/>
                      <a:pt x="281805" y="445116"/>
                      <a:pt x="272241" y="445832"/>
                    </a:cubicBezTo>
                    <a:close/>
                    <a:moveTo>
                      <a:pt x="253118" y="331516"/>
                    </a:moveTo>
                    <a:lnTo>
                      <a:pt x="253118" y="446044"/>
                    </a:lnTo>
                    <a:cubicBezTo>
                      <a:pt x="237342" y="445328"/>
                      <a:pt x="225152" y="443419"/>
                      <a:pt x="212245" y="440079"/>
                    </a:cubicBezTo>
                    <a:cubicBezTo>
                      <a:pt x="197664" y="416219"/>
                      <a:pt x="184996" y="381861"/>
                      <a:pt x="177825" y="339867"/>
                    </a:cubicBezTo>
                    <a:cubicBezTo>
                      <a:pt x="199815" y="334856"/>
                      <a:pt x="221328" y="331993"/>
                      <a:pt x="253118" y="331516"/>
                    </a:cubicBezTo>
                    <a:close/>
                    <a:moveTo>
                      <a:pt x="368784" y="260175"/>
                    </a:moveTo>
                    <a:lnTo>
                      <a:pt x="454583" y="260175"/>
                    </a:lnTo>
                    <a:cubicBezTo>
                      <a:pt x="453149" y="298360"/>
                      <a:pt x="442872" y="326044"/>
                      <a:pt x="425904" y="353251"/>
                    </a:cubicBezTo>
                    <a:cubicBezTo>
                      <a:pt x="410608" y="341796"/>
                      <a:pt x="389337" y="332249"/>
                      <a:pt x="363765" y="325090"/>
                    </a:cubicBezTo>
                    <a:cubicBezTo>
                      <a:pt x="366633" y="304565"/>
                      <a:pt x="368306" y="282609"/>
                      <a:pt x="368784" y="260175"/>
                    </a:cubicBezTo>
                    <a:close/>
                    <a:moveTo>
                      <a:pt x="272241" y="260175"/>
                    </a:moveTo>
                    <a:lnTo>
                      <a:pt x="349440" y="260175"/>
                    </a:lnTo>
                    <a:cubicBezTo>
                      <a:pt x="348962" y="282601"/>
                      <a:pt x="348006" y="301688"/>
                      <a:pt x="345616" y="320297"/>
                    </a:cubicBezTo>
                    <a:cubicBezTo>
                      <a:pt x="323149" y="315525"/>
                      <a:pt x="297815" y="312901"/>
                      <a:pt x="272241" y="312185"/>
                    </a:cubicBezTo>
                    <a:close/>
                    <a:moveTo>
                      <a:pt x="169710" y="260175"/>
                    </a:moveTo>
                    <a:lnTo>
                      <a:pt x="253118" y="260175"/>
                    </a:lnTo>
                    <a:lnTo>
                      <a:pt x="253118" y="312185"/>
                    </a:lnTo>
                    <a:cubicBezTo>
                      <a:pt x="221332" y="312662"/>
                      <a:pt x="198389" y="315287"/>
                      <a:pt x="174729" y="320297"/>
                    </a:cubicBezTo>
                    <a:cubicBezTo>
                      <a:pt x="172339" y="301688"/>
                      <a:pt x="170188" y="282601"/>
                      <a:pt x="169710" y="260175"/>
                    </a:cubicBezTo>
                    <a:close/>
                    <a:moveTo>
                      <a:pt x="65273" y="260175"/>
                    </a:moveTo>
                    <a:lnTo>
                      <a:pt x="150605" y="260175"/>
                    </a:lnTo>
                    <a:cubicBezTo>
                      <a:pt x="150844" y="282605"/>
                      <a:pt x="152517" y="304557"/>
                      <a:pt x="155385" y="325078"/>
                    </a:cubicBezTo>
                    <a:cubicBezTo>
                      <a:pt x="130048" y="331998"/>
                      <a:pt x="109014" y="341542"/>
                      <a:pt x="93717" y="352757"/>
                    </a:cubicBezTo>
                    <a:cubicBezTo>
                      <a:pt x="76985" y="325794"/>
                      <a:pt x="66707" y="298353"/>
                      <a:pt x="65273" y="260175"/>
                    </a:cubicBezTo>
                    <a:close/>
                    <a:moveTo>
                      <a:pt x="346333" y="186645"/>
                    </a:moveTo>
                    <a:cubicBezTo>
                      <a:pt x="348484" y="204296"/>
                      <a:pt x="349201" y="221946"/>
                      <a:pt x="349440" y="244367"/>
                    </a:cubicBezTo>
                    <a:lnTo>
                      <a:pt x="272241" y="244367"/>
                    </a:lnTo>
                    <a:lnTo>
                      <a:pt x="272241" y="193801"/>
                    </a:lnTo>
                    <a:cubicBezTo>
                      <a:pt x="297815" y="193085"/>
                      <a:pt x="323627" y="191415"/>
                      <a:pt x="346333" y="186645"/>
                    </a:cubicBezTo>
                    <a:close/>
                    <a:moveTo>
                      <a:pt x="174251" y="186645"/>
                    </a:moveTo>
                    <a:cubicBezTo>
                      <a:pt x="197911" y="191654"/>
                      <a:pt x="221332" y="193324"/>
                      <a:pt x="253118" y="193801"/>
                    </a:cubicBezTo>
                    <a:lnTo>
                      <a:pt x="253118" y="244367"/>
                    </a:lnTo>
                    <a:lnTo>
                      <a:pt x="169710" y="244367"/>
                    </a:lnTo>
                    <a:cubicBezTo>
                      <a:pt x="170188" y="221946"/>
                      <a:pt x="172100" y="204296"/>
                      <a:pt x="174251" y="186645"/>
                    </a:cubicBezTo>
                    <a:close/>
                    <a:moveTo>
                      <a:pt x="92525" y="153974"/>
                    </a:moveTo>
                    <a:cubicBezTo>
                      <a:pt x="107825" y="165661"/>
                      <a:pt x="129100" y="174724"/>
                      <a:pt x="154679" y="181879"/>
                    </a:cubicBezTo>
                    <a:cubicBezTo>
                      <a:pt x="152288" y="201198"/>
                      <a:pt x="150854" y="221948"/>
                      <a:pt x="150376" y="244368"/>
                    </a:cubicBezTo>
                    <a:lnTo>
                      <a:pt x="65273" y="244368"/>
                    </a:lnTo>
                    <a:cubicBezTo>
                      <a:pt x="66946" y="209308"/>
                      <a:pt x="76748" y="180448"/>
                      <a:pt x="92525" y="153974"/>
                    </a:cubicBezTo>
                    <a:close/>
                    <a:moveTo>
                      <a:pt x="426413" y="153197"/>
                    </a:moveTo>
                    <a:lnTo>
                      <a:pt x="429044" y="156061"/>
                    </a:lnTo>
                    <a:cubicBezTo>
                      <a:pt x="435262" y="166324"/>
                      <a:pt x="440284" y="177302"/>
                      <a:pt x="444350" y="188758"/>
                    </a:cubicBezTo>
                    <a:lnTo>
                      <a:pt x="404410" y="212863"/>
                    </a:lnTo>
                    <a:cubicBezTo>
                      <a:pt x="397953" y="216921"/>
                      <a:pt x="393648" y="223603"/>
                      <a:pt x="392930" y="231002"/>
                    </a:cubicBezTo>
                    <a:cubicBezTo>
                      <a:pt x="392213" y="235298"/>
                      <a:pt x="392930" y="237923"/>
                      <a:pt x="394844" y="244367"/>
                    </a:cubicBezTo>
                    <a:lnTo>
                      <a:pt x="368775" y="244367"/>
                    </a:lnTo>
                    <a:cubicBezTo>
                      <a:pt x="368297" y="221933"/>
                      <a:pt x="366862" y="201169"/>
                      <a:pt x="364470" y="181837"/>
                    </a:cubicBezTo>
                    <a:cubicBezTo>
                      <a:pt x="389821" y="174677"/>
                      <a:pt x="411107" y="164653"/>
                      <a:pt x="426413" y="153197"/>
                    </a:cubicBezTo>
                    <a:close/>
                    <a:moveTo>
                      <a:pt x="182835" y="72541"/>
                    </a:moveTo>
                    <a:cubicBezTo>
                      <a:pt x="171839" y="97128"/>
                      <a:pt x="162995" y="127205"/>
                      <a:pt x="157498" y="161101"/>
                    </a:cubicBezTo>
                    <a:cubicBezTo>
                      <a:pt x="134072" y="154179"/>
                      <a:pt x="115667" y="145346"/>
                      <a:pt x="103237" y="135798"/>
                    </a:cubicBezTo>
                    <a:cubicBezTo>
                      <a:pt x="123555" y="108108"/>
                      <a:pt x="151044" y="86386"/>
                      <a:pt x="182835" y="72541"/>
                    </a:cubicBezTo>
                    <a:close/>
                    <a:moveTo>
                      <a:pt x="336032" y="72330"/>
                    </a:moveTo>
                    <a:cubicBezTo>
                      <a:pt x="349659" y="78057"/>
                      <a:pt x="362569" y="85216"/>
                      <a:pt x="374284" y="93807"/>
                    </a:cubicBezTo>
                    <a:lnTo>
                      <a:pt x="373806" y="94284"/>
                    </a:lnTo>
                    <a:cubicBezTo>
                      <a:pt x="367112" y="98102"/>
                      <a:pt x="362808" y="104545"/>
                      <a:pt x="361852" y="111943"/>
                    </a:cubicBezTo>
                    <a:cubicBezTo>
                      <a:pt x="360657" y="119102"/>
                      <a:pt x="363286" y="126499"/>
                      <a:pt x="368785" y="131988"/>
                    </a:cubicBezTo>
                    <a:lnTo>
                      <a:pt x="370220" y="133420"/>
                    </a:lnTo>
                    <a:cubicBezTo>
                      <a:pt x="375957" y="139147"/>
                      <a:pt x="385042" y="142726"/>
                      <a:pt x="393649" y="142726"/>
                    </a:cubicBezTo>
                    <a:cubicBezTo>
                      <a:pt x="394605" y="142726"/>
                      <a:pt x="395561" y="142726"/>
                      <a:pt x="396279" y="142726"/>
                    </a:cubicBezTo>
                    <a:lnTo>
                      <a:pt x="407515" y="141533"/>
                    </a:lnTo>
                    <a:cubicBezTo>
                      <a:pt x="395561" y="148931"/>
                      <a:pt x="380261" y="155612"/>
                      <a:pt x="361613" y="161101"/>
                    </a:cubicBezTo>
                    <a:cubicBezTo>
                      <a:pt x="356114" y="127215"/>
                      <a:pt x="347268" y="96909"/>
                      <a:pt x="336032" y="72330"/>
                    </a:cubicBezTo>
                    <a:close/>
                    <a:moveTo>
                      <a:pt x="272241" y="57299"/>
                    </a:moveTo>
                    <a:cubicBezTo>
                      <a:pt x="285151" y="58015"/>
                      <a:pt x="298300" y="59923"/>
                      <a:pt x="310732" y="63263"/>
                    </a:cubicBezTo>
                    <a:cubicBezTo>
                      <a:pt x="325076" y="88075"/>
                      <a:pt x="336791" y="123145"/>
                      <a:pt x="343724" y="165849"/>
                    </a:cubicBezTo>
                    <a:cubicBezTo>
                      <a:pt x="322446" y="170621"/>
                      <a:pt x="297822" y="173722"/>
                      <a:pt x="272241" y="174438"/>
                    </a:cubicBezTo>
                    <a:close/>
                    <a:moveTo>
                      <a:pt x="253118" y="57017"/>
                    </a:moveTo>
                    <a:lnTo>
                      <a:pt x="253118" y="174438"/>
                    </a:lnTo>
                    <a:cubicBezTo>
                      <a:pt x="221332" y="173961"/>
                      <a:pt x="199345" y="170858"/>
                      <a:pt x="177119" y="165846"/>
                    </a:cubicBezTo>
                    <a:cubicBezTo>
                      <a:pt x="184050" y="123126"/>
                      <a:pt x="195521" y="88282"/>
                      <a:pt x="209861" y="63461"/>
                    </a:cubicBezTo>
                    <a:cubicBezTo>
                      <a:pt x="223483" y="59881"/>
                      <a:pt x="237345" y="57494"/>
                      <a:pt x="253118" y="57017"/>
                    </a:cubicBezTo>
                    <a:close/>
                    <a:moveTo>
                      <a:pt x="253128" y="0"/>
                    </a:moveTo>
                    <a:cubicBezTo>
                      <a:pt x="316708" y="0"/>
                      <a:pt x="377899" y="24107"/>
                      <a:pt x="424509" y="66832"/>
                    </a:cubicBezTo>
                    <a:lnTo>
                      <a:pt x="436699" y="45350"/>
                    </a:lnTo>
                    <a:cubicBezTo>
                      <a:pt x="438611" y="42009"/>
                      <a:pt x="441958" y="40099"/>
                      <a:pt x="445782" y="40099"/>
                    </a:cubicBezTo>
                    <a:cubicBezTo>
                      <a:pt x="448411" y="40099"/>
                      <a:pt x="451041" y="41054"/>
                      <a:pt x="453192" y="43202"/>
                    </a:cubicBezTo>
                    <a:lnTo>
                      <a:pt x="459168" y="48931"/>
                    </a:lnTo>
                    <a:cubicBezTo>
                      <a:pt x="462036" y="52034"/>
                      <a:pt x="463709" y="56807"/>
                      <a:pt x="463231" y="60865"/>
                    </a:cubicBezTo>
                    <a:lnTo>
                      <a:pt x="461080" y="82585"/>
                    </a:lnTo>
                    <a:lnTo>
                      <a:pt x="517251" y="138677"/>
                    </a:lnTo>
                    <a:lnTo>
                      <a:pt x="553582" y="79005"/>
                    </a:lnTo>
                    <a:cubicBezTo>
                      <a:pt x="555973" y="74948"/>
                      <a:pt x="560036" y="72561"/>
                      <a:pt x="564578" y="72561"/>
                    </a:cubicBezTo>
                    <a:cubicBezTo>
                      <a:pt x="567924" y="72561"/>
                      <a:pt x="571270" y="73993"/>
                      <a:pt x="573900" y="76618"/>
                    </a:cubicBezTo>
                    <a:lnTo>
                      <a:pt x="578441" y="80915"/>
                    </a:lnTo>
                    <a:cubicBezTo>
                      <a:pt x="582983" y="85450"/>
                      <a:pt x="584895" y="93326"/>
                      <a:pt x="582983" y="99532"/>
                    </a:cubicBezTo>
                    <a:lnTo>
                      <a:pt x="558841" y="180208"/>
                    </a:lnTo>
                    <a:lnTo>
                      <a:pt x="592544" y="214102"/>
                    </a:lnTo>
                    <a:cubicBezTo>
                      <a:pt x="605451" y="226752"/>
                      <a:pt x="601388" y="246324"/>
                      <a:pt x="589914" y="258020"/>
                    </a:cubicBezTo>
                    <a:lnTo>
                      <a:pt x="589675" y="258497"/>
                    </a:lnTo>
                    <a:cubicBezTo>
                      <a:pt x="583461" y="264464"/>
                      <a:pt x="575812" y="267567"/>
                      <a:pt x="568402" y="267567"/>
                    </a:cubicBezTo>
                    <a:cubicBezTo>
                      <a:pt x="560753" y="267567"/>
                      <a:pt x="553582" y="264464"/>
                      <a:pt x="547846" y="258736"/>
                    </a:cubicBezTo>
                    <a:lnTo>
                      <a:pt x="515338" y="226275"/>
                    </a:lnTo>
                    <a:lnTo>
                      <a:pt x="430724" y="251575"/>
                    </a:lnTo>
                    <a:cubicBezTo>
                      <a:pt x="429289" y="252053"/>
                      <a:pt x="427616" y="252291"/>
                      <a:pt x="425943" y="252291"/>
                    </a:cubicBezTo>
                    <a:cubicBezTo>
                      <a:pt x="420924" y="252291"/>
                      <a:pt x="415665" y="250143"/>
                      <a:pt x="412319" y="246802"/>
                    </a:cubicBezTo>
                    <a:lnTo>
                      <a:pt x="407777" y="242267"/>
                    </a:lnTo>
                    <a:cubicBezTo>
                      <a:pt x="404909" y="239402"/>
                      <a:pt x="403475" y="235583"/>
                      <a:pt x="403953" y="231526"/>
                    </a:cubicBezTo>
                    <a:cubicBezTo>
                      <a:pt x="404431" y="227707"/>
                      <a:pt x="406821" y="224365"/>
                      <a:pt x="410167" y="222217"/>
                    </a:cubicBezTo>
                    <a:lnTo>
                      <a:pt x="473031" y="184027"/>
                    </a:lnTo>
                    <a:lnTo>
                      <a:pt x="418294" y="129368"/>
                    </a:lnTo>
                    <a:lnTo>
                      <a:pt x="392001" y="131994"/>
                    </a:lnTo>
                    <a:cubicBezTo>
                      <a:pt x="391762" y="131994"/>
                      <a:pt x="391284" y="131994"/>
                      <a:pt x="390806" y="131994"/>
                    </a:cubicBezTo>
                    <a:cubicBezTo>
                      <a:pt x="386982" y="131994"/>
                      <a:pt x="382918" y="130323"/>
                      <a:pt x="380289" y="127697"/>
                    </a:cubicBezTo>
                    <a:lnTo>
                      <a:pt x="374314" y="121730"/>
                    </a:lnTo>
                    <a:cubicBezTo>
                      <a:pt x="371923" y="119582"/>
                      <a:pt x="370967" y="116240"/>
                      <a:pt x="371445" y="113137"/>
                    </a:cubicBezTo>
                    <a:cubicBezTo>
                      <a:pt x="371684" y="110034"/>
                      <a:pt x="373596" y="107170"/>
                      <a:pt x="376465" y="105499"/>
                    </a:cubicBezTo>
                    <a:lnTo>
                      <a:pt x="402997" y="90462"/>
                    </a:lnTo>
                    <a:cubicBezTo>
                      <a:pt x="362362" y="52988"/>
                      <a:pt x="308582" y="31745"/>
                      <a:pt x="253128" y="31745"/>
                    </a:cubicBezTo>
                    <a:cubicBezTo>
                      <a:pt x="131225" y="31745"/>
                      <a:pt x="31790" y="130800"/>
                      <a:pt x="31790" y="252769"/>
                    </a:cubicBezTo>
                    <a:cubicBezTo>
                      <a:pt x="31790" y="337264"/>
                      <a:pt x="81269" y="415553"/>
                      <a:pt x="157518" y="452072"/>
                    </a:cubicBezTo>
                    <a:cubicBezTo>
                      <a:pt x="165405" y="455891"/>
                      <a:pt x="168752" y="465438"/>
                      <a:pt x="164927" y="473315"/>
                    </a:cubicBezTo>
                    <a:cubicBezTo>
                      <a:pt x="162298" y="479043"/>
                      <a:pt x="156562" y="482385"/>
                      <a:pt x="150586" y="482385"/>
                    </a:cubicBezTo>
                    <a:cubicBezTo>
                      <a:pt x="148196" y="482385"/>
                      <a:pt x="145805" y="481669"/>
                      <a:pt x="143654" y="480714"/>
                    </a:cubicBezTo>
                    <a:cubicBezTo>
                      <a:pt x="56410" y="438944"/>
                      <a:pt x="0" y="349437"/>
                      <a:pt x="0" y="252769"/>
                    </a:cubicBezTo>
                    <a:cubicBezTo>
                      <a:pt x="0" y="113376"/>
                      <a:pt x="113537" y="0"/>
                      <a:pt x="2531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 dirty="0">
                  <a:latin typeface="Microsoft YaHei" panose="020B0503020204020204" pitchFamily="34" charset="-122"/>
                </a:endParaRPr>
              </a:p>
            </p:txBody>
          </p:sp>
        </p:grpSp>
        <p:sp>
          <p:nvSpPr>
            <p:cNvPr id="46" name="íŝḻîdè">
              <a:extLst>
                <a:ext uri="{FF2B5EF4-FFF2-40B4-BE49-F238E27FC236}">
                  <a16:creationId xmlns:a16="http://schemas.microsoft.com/office/drawing/2014/main" id="{0B24FEAE-E06B-B8DB-3B39-01C0A5B3C9F9}"/>
                </a:ext>
              </a:extLst>
            </p:cNvPr>
            <p:cNvSpPr txBox="1"/>
            <p:nvPr/>
          </p:nvSpPr>
          <p:spPr bwMode="auto">
            <a:xfrm>
              <a:off x="10395013" y="4574775"/>
              <a:ext cx="1742019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疑问解答</a:t>
              </a:r>
            </a:p>
          </p:txBody>
        </p:sp>
        <p:sp>
          <p:nvSpPr>
            <p:cNvPr id="47" name="íŝḻîdè">
              <a:extLst>
                <a:ext uri="{FF2B5EF4-FFF2-40B4-BE49-F238E27FC236}">
                  <a16:creationId xmlns:a16="http://schemas.microsoft.com/office/drawing/2014/main" id="{46A0D8FB-A723-58E0-0200-30D0FC07D393}"/>
                </a:ext>
              </a:extLst>
            </p:cNvPr>
            <p:cNvSpPr txBox="1"/>
            <p:nvPr/>
          </p:nvSpPr>
          <p:spPr bwMode="auto">
            <a:xfrm>
              <a:off x="10145586" y="3389999"/>
              <a:ext cx="202752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原理逻辑讲解</a:t>
              </a:r>
            </a:p>
          </p:txBody>
        </p:sp>
        <p:sp>
          <p:nvSpPr>
            <p:cNvPr id="48" name="íŝḻîdè">
              <a:extLst>
                <a:ext uri="{FF2B5EF4-FFF2-40B4-BE49-F238E27FC236}">
                  <a16:creationId xmlns:a16="http://schemas.microsoft.com/office/drawing/2014/main" id="{69AD0EDA-EA6E-3ACD-8BD8-7D091B465AE6}"/>
                </a:ext>
              </a:extLst>
            </p:cNvPr>
            <p:cNvSpPr txBox="1"/>
            <p:nvPr/>
          </p:nvSpPr>
          <p:spPr bwMode="auto">
            <a:xfrm>
              <a:off x="6593753" y="4595720"/>
              <a:ext cx="2071271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代码讲解运行</a:t>
              </a:r>
            </a:p>
          </p:txBody>
        </p:sp>
        <p:sp>
          <p:nvSpPr>
            <p:cNvPr id="49" name="íŝḻîdè">
              <a:extLst>
                <a:ext uri="{FF2B5EF4-FFF2-40B4-BE49-F238E27FC236}">
                  <a16:creationId xmlns:a16="http://schemas.microsoft.com/office/drawing/2014/main" id="{EBA5FC36-2465-E482-1B6D-F3E82F171ACB}"/>
                </a:ext>
              </a:extLst>
            </p:cNvPr>
            <p:cNvSpPr txBox="1"/>
            <p:nvPr/>
          </p:nvSpPr>
          <p:spPr bwMode="auto">
            <a:xfrm>
              <a:off x="6721408" y="3395938"/>
              <a:ext cx="1756806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latin typeface="Microsoft YaHei" panose="020B0503020204020204" pitchFamily="34" charset="-122"/>
                </a:rPr>
                <a:t>示例网站展示</a:t>
              </a:r>
            </a:p>
          </p:txBody>
        </p:sp>
        <p:sp>
          <p:nvSpPr>
            <p:cNvPr id="51" name="íṣḻíḓe">
              <a:extLst>
                <a:ext uri="{FF2B5EF4-FFF2-40B4-BE49-F238E27FC236}">
                  <a16:creationId xmlns:a16="http://schemas.microsoft.com/office/drawing/2014/main" id="{DECFA0B1-8F50-D1CB-D208-F01B57EA773E}"/>
                </a:ext>
              </a:extLst>
            </p:cNvPr>
            <p:cNvSpPr/>
            <p:nvPr/>
          </p:nvSpPr>
          <p:spPr bwMode="auto">
            <a:xfrm>
              <a:off x="10154791" y="5000413"/>
              <a:ext cx="1865681" cy="163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请弹幕留言，最后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统一解答</a:t>
              </a:r>
              <a:endParaRPr lang="en-US" altLang="zh-CN" sz="1400" dirty="0">
                <a:latin typeface="Microsoft YaHei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1400" dirty="0">
                <a:latin typeface="Microsoft YaHei" panose="020B0503020204020204" pitchFamily="34" charset="-122"/>
              </a:endParaRPr>
            </a:p>
          </p:txBody>
        </p:sp>
        <p:sp>
          <p:nvSpPr>
            <p:cNvPr id="52" name="íṣḻíḓe">
              <a:extLst>
                <a:ext uri="{FF2B5EF4-FFF2-40B4-BE49-F238E27FC236}">
                  <a16:creationId xmlns:a16="http://schemas.microsoft.com/office/drawing/2014/main" id="{1C4C1B01-E63A-5B73-F530-400946EE27FB}"/>
                </a:ext>
              </a:extLst>
            </p:cNvPr>
            <p:cNvSpPr/>
            <p:nvPr/>
          </p:nvSpPr>
          <p:spPr bwMode="auto">
            <a:xfrm>
              <a:off x="6671911" y="3768292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均可访问用于实操</a:t>
              </a:r>
            </a:p>
          </p:txBody>
        </p:sp>
        <p:sp>
          <p:nvSpPr>
            <p:cNvPr id="53" name="íṣḻíḓe">
              <a:extLst>
                <a:ext uri="{FF2B5EF4-FFF2-40B4-BE49-F238E27FC236}">
                  <a16:creationId xmlns:a16="http://schemas.microsoft.com/office/drawing/2014/main" id="{789E8F3C-5960-98A7-43B6-1364929094B8}"/>
                </a:ext>
              </a:extLst>
            </p:cNvPr>
            <p:cNvSpPr/>
            <p:nvPr/>
          </p:nvSpPr>
          <p:spPr bwMode="auto">
            <a:xfrm>
              <a:off x="6663685" y="4919169"/>
              <a:ext cx="2067964" cy="662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基于具体场景简单实操</a:t>
              </a:r>
            </a:p>
          </p:txBody>
        </p:sp>
        <p:sp>
          <p:nvSpPr>
            <p:cNvPr id="54" name="íṣḻíḓe">
              <a:extLst>
                <a:ext uri="{FF2B5EF4-FFF2-40B4-BE49-F238E27FC236}">
                  <a16:creationId xmlns:a16="http://schemas.microsoft.com/office/drawing/2014/main" id="{6F29DD1F-8206-D8CF-2872-F2986953A536}"/>
                </a:ext>
              </a:extLst>
            </p:cNvPr>
            <p:cNvSpPr/>
            <p:nvPr/>
          </p:nvSpPr>
          <p:spPr bwMode="auto">
            <a:xfrm>
              <a:off x="10330449" y="3754727"/>
              <a:ext cx="1741386" cy="412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Microsoft YaHei" panose="020B0503020204020204" pitchFamily="34" charset="-122"/>
                </a:rPr>
                <a:t>知识点概括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FFA9B0E-5E72-BA50-B853-4F7C0EDAD1A5}"/>
              </a:ext>
            </a:extLst>
          </p:cNvPr>
          <p:cNvGrpSpPr/>
          <p:nvPr/>
        </p:nvGrpSpPr>
        <p:grpSpPr>
          <a:xfrm>
            <a:off x="1846555" y="3749066"/>
            <a:ext cx="7294530" cy="736600"/>
            <a:chOff x="1967276" y="2877615"/>
            <a:chExt cx="7294530" cy="736600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979F9F4-0DB5-B381-8077-297C2CF66E52}"/>
                </a:ext>
              </a:extLst>
            </p:cNvPr>
            <p:cNvSpPr txBox="1"/>
            <p:nvPr/>
          </p:nvSpPr>
          <p:spPr>
            <a:xfrm>
              <a:off x="2757658" y="2905780"/>
              <a:ext cx="6504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400" b="1" dirty="0">
                  <a:solidFill>
                    <a:srgbClr val="282828"/>
                  </a:solidFill>
                  <a:latin typeface="Microsoft YaHei UI" panose="020B0502040204020203" pitchFamily="34" charset="-122"/>
                  <a:ea typeface="Microsoft YaHei UI" panose="020B0502040204020203" pitchFamily="34" charset="-122"/>
                </a:rPr>
                <a:t>文本中空白字符删除几种疑难情况与解决方案</a:t>
              </a: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0CDFE9DA-7F71-D7B6-B79C-73068C3AB8D3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CF68CBCB-68C5-FB12-EEDF-9CB59ECE8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6D4A2A02-20F3-53E3-7449-AAD9A6033265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5982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01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0CE9DEA-E9B0-48DB-6C16-7198549DF2F9}"/>
              </a:ext>
            </a:extLst>
          </p:cNvPr>
          <p:cNvGrpSpPr/>
          <p:nvPr/>
        </p:nvGrpSpPr>
        <p:grpSpPr>
          <a:xfrm>
            <a:off x="1846555" y="4908688"/>
            <a:ext cx="6563483" cy="736600"/>
            <a:chOff x="1967276" y="2877615"/>
            <a:chExt cx="6563483" cy="736600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324622C-EFBD-2BA8-C24D-6010D3631348}"/>
                </a:ext>
              </a:extLst>
            </p:cNvPr>
            <p:cNvSpPr txBox="1"/>
            <p:nvPr/>
          </p:nvSpPr>
          <p:spPr>
            <a:xfrm>
              <a:off x="2757658" y="2905780"/>
              <a:ext cx="5773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获取数组元素的索引</a:t>
              </a:r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96FD0CD-B112-1D33-8FCD-B71999AFEF6D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C59798AB-C0ED-2A8A-B29B-C32884B41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0E424942-A57F-3E5E-DAAE-D6D228DE4873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03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0537407-DAC8-B879-CB05-D786D26240F2}"/>
              </a:ext>
            </a:extLst>
          </p:cNvPr>
          <p:cNvGrpSpPr/>
          <p:nvPr/>
        </p:nvGrpSpPr>
        <p:grpSpPr>
          <a:xfrm>
            <a:off x="1846555" y="6068312"/>
            <a:ext cx="5571069" cy="736600"/>
            <a:chOff x="1967276" y="2877615"/>
            <a:chExt cx="5571069" cy="736600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75446B7-9065-4A18-D99C-51AB93F9DA53}"/>
                </a:ext>
              </a:extLst>
            </p:cNvPr>
            <p:cNvSpPr txBox="1"/>
            <p:nvPr/>
          </p:nvSpPr>
          <p:spPr>
            <a:xfrm>
              <a:off x="2757658" y="2905780"/>
              <a:ext cx="4780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整体问答</a:t>
              </a: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744507C-0FCD-C4FA-F1BC-0A5522F893C5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8DA00AD2-1A2C-1CE7-D880-0DD4568CB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E80ADA58-D5FE-8FDC-E81E-EE8DF4485E2B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05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26A2B5-F3CC-BA43-8E33-2B475F7E821E}"/>
              </a:ext>
            </a:extLst>
          </p:cNvPr>
          <p:cNvGrpSpPr/>
          <p:nvPr/>
        </p:nvGrpSpPr>
        <p:grpSpPr>
          <a:xfrm>
            <a:off x="1846555" y="5488499"/>
            <a:ext cx="5571069" cy="736600"/>
            <a:chOff x="1967276" y="2877615"/>
            <a:chExt cx="5571069" cy="73660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5B3F04E-6242-401E-5B8E-95F08CBD6570}"/>
                </a:ext>
              </a:extLst>
            </p:cNvPr>
            <p:cNvSpPr txBox="1"/>
            <p:nvPr/>
          </p:nvSpPr>
          <p:spPr>
            <a:xfrm>
              <a:off x="2757658" y="2905780"/>
              <a:ext cx="4780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微软雅黑"/>
                  <a:cs typeface="+mn-cs"/>
                </a:rPr>
                <a:t>如何将日志发给别人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A6CB4B5-9F9B-1068-0A13-D87959DEDB36}"/>
                </a:ext>
              </a:extLst>
            </p:cNvPr>
            <p:cNvGrpSpPr/>
            <p:nvPr/>
          </p:nvGrpSpPr>
          <p:grpSpPr>
            <a:xfrm>
              <a:off x="1967276" y="2877615"/>
              <a:ext cx="990600" cy="736600"/>
              <a:chOff x="1967276" y="2877615"/>
              <a:chExt cx="990600" cy="73660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F57301E6-F3C7-AE5D-36DE-64EE9E85E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7276" y="2877615"/>
                <a:ext cx="990600" cy="736600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5A78C7E-9543-B98D-FE0A-A9D882D41C2E}"/>
                  </a:ext>
                </a:extLst>
              </p:cNvPr>
              <p:cNvSpPr txBox="1"/>
              <p:nvPr/>
            </p:nvSpPr>
            <p:spPr>
              <a:xfrm>
                <a:off x="1967276" y="2901109"/>
                <a:ext cx="6270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b="1" dirty="0">
                    <a:latin typeface="Microsoft YaHei UI" panose="020B0502040204020203" pitchFamily="34" charset="-122"/>
                    <a:ea typeface="Microsoft YaHei UI" panose="020B0502040204020203" pitchFamily="34" charset="-122"/>
                  </a:rPr>
                  <a:t>04</a:t>
                </a:r>
                <a:endParaRPr kumimoji="1" lang="zh-CN" altLang="en-US" sz="2800" b="1" dirty="0">
                  <a:latin typeface="Microsoft YaHei UI" panose="020B0502040204020203" pitchFamily="34" charset="-122"/>
                  <a:ea typeface="Microsoft YaHei UI" panose="020B0502040204020203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096000" y="787096"/>
            <a:ext cx="6096000" cy="590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最简单的情况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使用内置命令「数据处理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字符串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替换字符串」、或根据需要使用「左侧裁剪、右侧裁剪、两侧裁剪」等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文本中空格替换不掉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有可能是看起来像是空格的特殊字符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使用软件或网站检查字符编码：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2"/>
              </a:rPr>
              <a:t>http://www.mytju.com/classcode/tools/encode_utf8.asp</a:t>
            </a:r>
            <a:endParaRPr lang="en-US" altLang="zh-CN" sz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输出窗口中的回车符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(\r)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、制表符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(\t)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等与空格显示类似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使用正则表达式替换全部空白字符（数据处理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正则表达式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正则表达式替换）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掌握正则表达式可以非常方便的处理复杂的文本操作，正则表达式教程推荐：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3"/>
              </a:rPr>
              <a:t>https://github.com/ziishaned/learn-regex/blob/master/translations/README-cn.md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思维导图：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4"/>
              </a:rPr>
              <a:t>https://github.com/HUHARED/HUHARED.github.io/blob/master/uibot_notes/</a:t>
            </a:r>
            <a:r>
              <a:rPr kumimoji="0" lang="zh-SG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4"/>
              </a:rPr>
              <a:t>正则表达式学习笔记</a:t>
            </a:r>
            <a:r>
              <a:rPr kumimoji="0" lang="en-US" altLang="zh-SG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4"/>
              </a:rPr>
              <a:t>/</a:t>
            </a:r>
            <a:r>
              <a:rPr kumimoji="0" lang="zh-SG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4"/>
              </a:rPr>
              <a:t>正则表达式学习笔记</a:t>
            </a:r>
            <a:r>
              <a:rPr kumimoji="0" lang="en-US" altLang="zh-SG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4"/>
              </a:rPr>
              <a:t>.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4"/>
              </a:rPr>
              <a:t>pdf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常见空白字符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\r</a:t>
            </a:r>
            <a:r>
              <a:rPr lang="zh-CN" altLang="en-US" sz="12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：回车</a:t>
            </a:r>
            <a:endParaRPr lang="en-US" altLang="zh-CN" sz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\n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：换行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\t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：水平制表符（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Tab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以及普通空格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换行与回车来历、不同系统作用：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5"/>
              </a:rPr>
              <a:t>https://baike.baidu.com/item/</a:t>
            </a:r>
            <a:r>
              <a:rPr kumimoji="0" lang="zh-SG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5"/>
              </a:rPr>
              <a:t>回车键</a:t>
            </a:r>
            <a:r>
              <a:rPr kumimoji="0" lang="en-US" altLang="zh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5"/>
              </a:rPr>
              <a:t>/558894</a:t>
            </a:r>
            <a:endParaRPr kumimoji="0" lang="en-US" altLang="zh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S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hlinkClick r:id="rId6"/>
              </a:rPr>
              <a:t>https://zhuanlan.zhihu.com/p/25503610</a:t>
            </a:r>
            <a:endParaRPr lang="en-US" altLang="zh-SG" sz="12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SG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151947" y="374216"/>
            <a:ext cx="533333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文本中空白字符删除几种疑难情况与解决方案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F7782-64DB-FA74-DDC5-BF341A719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88713"/>
            <a:ext cx="5333333" cy="3323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320313-2AE3-2578-E550-6B3059D3E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212522"/>
            <a:ext cx="6034469" cy="21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189786" y="948519"/>
            <a:ext cx="4998093" cy="445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初中级开发工程师出现此错误原因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从数组、字典中取值方式错误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数组取值：</a:t>
            </a:r>
            <a:r>
              <a:rPr lang="en-US" altLang="zh-CN" sz="1400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ArrayName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[index]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字典取值：</a:t>
            </a:r>
            <a:r>
              <a:rPr lang="en-US" altLang="zh-CN" sz="1400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DictionaryName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["key"]</a:t>
            </a: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参考官方开发者指南：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https://docs.uibot.com.cn/guide/d2/ch002.html?version=0.7032214474897422#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预备知识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不清楚哪些变量类型可以直接与字符串连接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可以与字符串类型连接的变量类型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字符串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整数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浮点数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其他类型要先转为字符串类型再连接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「基本命令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基本命令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转为文字数据」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657350" lvl="3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或，</a:t>
            </a:r>
            <a:r>
              <a:rPr lang="en-US" altLang="zh-CN" sz="1400" dirty="0" err="1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CStr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待转换值</a:t>
            </a:r>
            <a:r>
              <a:rPr lang="en-US" altLang="zh-CN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096000" y="535639"/>
            <a:ext cx="5591906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报错「尝试去连接一个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XX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值」原因与解决方案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C944B3-02CD-11BF-FD9A-53413EDA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7" y="1137601"/>
            <a:ext cx="5670778" cy="9868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6D728B-598F-039B-C6FA-F71EFD9C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7" y="2188760"/>
            <a:ext cx="5441397" cy="47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6815749" y="1301593"/>
            <a:ext cx="4239811" cy="248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查找单个元素所在位置的索引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使用命令中心中的扩展命令（比如「数组扩展方法」</a:t>
            </a:r>
            <a:endParaRPr lang="en-US" altLang="zh-CN" sz="14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获取所有元素索引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使用遍历字典的方式来遍历数组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可用于遍历数组的同时计数等等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6810164" y="888713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获取数组元素的索引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64F034-CD45-2F72-9741-9168C38A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9" y="1301593"/>
            <a:ext cx="4314286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82BD-8FD4-AF55-6F36-12627A2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收集问题解答</a:t>
            </a:r>
            <a:r>
              <a:rPr lang="en-US" altLang="zh-CN" dirty="0"/>
              <a:t>——</a:t>
            </a:r>
            <a:r>
              <a:rPr lang="zh-CN" altLang="en-US" dirty="0"/>
              <a:t>论坛</a:t>
            </a:r>
            <a:endParaRPr lang="zh-SG" altLang="en-US" dirty="0"/>
          </a:p>
        </p:txBody>
      </p:sp>
      <p:sp>
        <p:nvSpPr>
          <p:cNvPr id="5" name="íṣḻíḓe">
            <a:extLst>
              <a:ext uri="{FF2B5EF4-FFF2-40B4-BE49-F238E27FC236}">
                <a16:creationId xmlns:a16="http://schemas.microsoft.com/office/drawing/2014/main" id="{00E634F5-A0BF-35D7-A68D-0407A73D1922}"/>
              </a:ext>
            </a:extLst>
          </p:cNvPr>
          <p:cNvSpPr/>
          <p:nvPr/>
        </p:nvSpPr>
        <p:spPr bwMode="auto">
          <a:xfrm>
            <a:off x="7241144" y="1301593"/>
            <a:ext cx="4239811" cy="55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设置日志级别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UiBot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默认只保存错误级别日志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「基本命令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日志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设置日志级别」，初中级工程师建议直接设置记录全部信息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查找日志文件：项目文件夹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\log\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记录不同等级的日志有哪些好处？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了解程序在不同时间段的运行状态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快速定位问题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发现系统瓶颈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预防潜在风险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……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推荐阅读：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SG" sz="1800" dirty="0">
                <a:solidFill>
                  <a:srgbClr val="303030"/>
                </a:solidFill>
                <a:effectLst/>
                <a:latin typeface="Consolas-with-Yahei" panose="020B0509020204020204" pitchFamily="49" charset="-128"/>
                <a:ea typeface="Consolas-with-Yahei" panose="020B0509020204020204" pitchFamily="49" charset="-128"/>
                <a:hlinkClick r:id="rId2"/>
              </a:rPr>
              <a:t>https://zhuanlan.zhihu.com/p/27363484</a:t>
            </a:r>
            <a:endParaRPr lang="en-US" altLang="zh-SG" sz="18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íŝḻîdè">
            <a:extLst>
              <a:ext uri="{FF2B5EF4-FFF2-40B4-BE49-F238E27FC236}">
                <a16:creationId xmlns:a16="http://schemas.microsoft.com/office/drawing/2014/main" id="{C5410789-7433-49EC-DDF7-8EB13351AC6A}"/>
              </a:ext>
            </a:extLst>
          </p:cNvPr>
          <p:cNvSpPr txBox="1"/>
          <p:nvPr/>
        </p:nvSpPr>
        <p:spPr bwMode="auto">
          <a:xfrm>
            <a:off x="7235559" y="888713"/>
            <a:ext cx="391964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软雅黑"/>
                <a:cs typeface="+mn-cs"/>
              </a:rPr>
              <a:t>如何将日志发给别人？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E6F984-FAA8-6FFD-28D9-B8464A4B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7" y="988869"/>
            <a:ext cx="6657815" cy="3817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3B57A7-64D8-8AF0-6256-46505C242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7" y="4688407"/>
            <a:ext cx="7136162" cy="21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整体问答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弹幕留言，请优先提问本次授课相关内容，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关注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UB Store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官方公众号，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可在后台留言提问，也可查看最新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RPA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资讯，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lvl="0" algn="r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直播回放、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、源码约</a:t>
            </a: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日后可在公众号查看。</a:t>
            </a:r>
            <a:endParaRPr lang="en-US" altLang="zh-CN" sz="1600" dirty="0">
              <a:solidFill>
                <a:prstClr val="white"/>
              </a:solidFill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14D2EF-5356-6F70-CB2A-E6E32DF481B0}"/>
              </a:ext>
            </a:extLst>
          </p:cNvPr>
          <p:cNvSpPr txBox="1"/>
          <p:nvPr/>
        </p:nvSpPr>
        <p:spPr>
          <a:xfrm>
            <a:off x="6039209" y="5872243"/>
            <a:ext cx="5697539" cy="5340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Do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 Be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 </a:t>
            </a: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Better.</a:t>
            </a:r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4B9A0ACF-B2FA-8F5E-E994-EEECB0E07D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85" y="1"/>
            <a:ext cx="12191433" cy="54645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558" y="-18288"/>
            <a:ext cx="3069015" cy="54864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9209" y="5872243"/>
            <a:ext cx="5697539" cy="4987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祝同学们工作、学习愉快。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040307" y="369027"/>
            <a:ext cx="696440" cy="7298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 bwMode="auto">
          <a:xfrm>
            <a:off x="5982111" y="2629200"/>
            <a:ext cx="2825637" cy="920379"/>
          </a:xfrm>
          <a:prstGeom prst="rect">
            <a:avLst/>
          </a:prstGeom>
          <a:noFill/>
          <a:effectLst/>
        </p:spPr>
        <p:txBody>
          <a:bodyPr wrap="none" lIns="179955" tIns="89979" rIns="179955" bIns="89979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3810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感谢观看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980323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875796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80323" y="6069023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授课人：胡济岩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78138" y="6069023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时间：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月</a:t>
            </a:r>
          </a:p>
        </p:txBody>
      </p:sp>
      <p:pic>
        <p:nvPicPr>
          <p:cNvPr id="15" name="图片 14" descr="QR 代码&#10;&#10;描述已自动生成">
            <a:extLst>
              <a:ext uri="{FF2B5EF4-FFF2-40B4-BE49-F238E27FC236}">
                <a16:creationId xmlns:a16="http://schemas.microsoft.com/office/drawing/2014/main" id="{4818C1EB-B26F-ACC4-C1FD-90B4B7CD7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82" y="2732291"/>
            <a:ext cx="2181310" cy="21813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A8C9261-290D-7C11-3C27-D734931C8444}"/>
              </a:ext>
            </a:extLst>
          </p:cNvPr>
          <p:cNvSpPr txBox="1"/>
          <p:nvPr/>
        </p:nvSpPr>
        <p:spPr>
          <a:xfrm>
            <a:off x="4378569" y="3410120"/>
            <a:ext cx="4429179" cy="168941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/>
          <a:lstStyle/>
          <a:p>
            <a:pPr lvl="0" algn="r">
              <a:lnSpc>
                <a:spcPct val="150000"/>
              </a:lnSpc>
            </a:pPr>
            <a:r>
              <a:rPr lang="en-US" altLang="zh-CN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、源码、直播回放请关注公众号。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animBg="1"/>
      <p:bldP spid="30" grpId="0" animBg="1"/>
      <p:bldP spid="31" grpId="0"/>
      <p:bldP spid="32" grpId="0"/>
    </p:bldLst>
  </p:timing>
</p:sld>
</file>

<file path=ppt/theme/theme1.xml><?xml version="1.0" encoding="utf-8"?>
<a:theme xmlns:a="http://schemas.openxmlformats.org/drawingml/2006/main" name="包图主题2">
  <a:themeElements>
    <a:clrScheme name="自定义 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57070"/>
      </a:accent1>
      <a:accent2>
        <a:srgbClr val="22374C"/>
      </a:accent2>
      <a:accent3>
        <a:srgbClr val="757070"/>
      </a:accent3>
      <a:accent4>
        <a:srgbClr val="22374C"/>
      </a:accent4>
      <a:accent5>
        <a:srgbClr val="757070"/>
      </a:accent5>
      <a:accent6>
        <a:srgbClr val="22374C"/>
      </a:accent6>
      <a:hlink>
        <a:srgbClr val="757070"/>
      </a:hlink>
      <a:folHlink>
        <a:srgbClr val="22374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718</Words>
  <Application>Microsoft Office PowerPoint</Application>
  <PresentationFormat>宽屏</PresentationFormat>
  <Paragraphs>99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微软雅黑</vt:lpstr>
      <vt:lpstr>Arial</vt:lpstr>
      <vt:lpstr>Consolas-with-Yahei</vt:lpstr>
      <vt:lpstr>Microsoft YaHei UI</vt:lpstr>
      <vt:lpstr>微软雅黑</vt:lpstr>
      <vt:lpstr>包图主题2</vt:lpstr>
      <vt:lpstr>PowerPoint 演示文稿</vt:lpstr>
      <vt:lpstr>PowerPoint 演示文稿</vt:lpstr>
      <vt:lpstr>收集问题解答——论坛</vt:lpstr>
      <vt:lpstr>收集问题解答——论坛</vt:lpstr>
      <vt:lpstr>收集问题解答——论坛</vt:lpstr>
      <vt:lpstr>收集问题解答——论坛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</dc:title>
  <dc:creator>少东</dc:creator>
  <cp:lastModifiedBy>胡 济岩</cp:lastModifiedBy>
  <cp:revision>6</cp:revision>
  <dcterms:created xsi:type="dcterms:W3CDTF">2021-10-20T11:42:30Z</dcterms:created>
  <dcterms:modified xsi:type="dcterms:W3CDTF">2022-08-17T10:27:14Z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